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sldIdLst>
    <p:sldId id="257" r:id="rId5"/>
    <p:sldId id="262" r:id="rId6"/>
    <p:sldId id="263" r:id="rId7"/>
    <p:sldId id="277" r:id="rId8"/>
    <p:sldId id="278" r:id="rId9"/>
    <p:sldId id="266" r:id="rId10"/>
    <p:sldId id="267" r:id="rId11"/>
    <p:sldId id="268" r:id="rId12"/>
    <p:sldId id="279" r:id="rId13"/>
    <p:sldId id="270" r:id="rId14"/>
    <p:sldId id="271" r:id="rId15"/>
    <p:sldId id="272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ailkhojiyeva, Gulzhakhram [JNJKZ]" userId="335f7d7c-8bb5-405b-98b6-1b16865f778a" providerId="ADAL" clId="{1236DEC3-F871-4096-8CCC-501ABF09618A}"/>
    <pc:docChg chg="undo custSel addSld delSld modSld">
      <pc:chgData name="Ismailkhojiyeva, Gulzhakhram [JNJKZ]" userId="335f7d7c-8bb5-405b-98b6-1b16865f778a" providerId="ADAL" clId="{1236DEC3-F871-4096-8CCC-501ABF09618A}" dt="2021-06-22T10:22:49.011" v="1138" actId="1076"/>
      <pc:docMkLst>
        <pc:docMk/>
      </pc:docMkLst>
      <pc:sldChg chg="addSp delSp modSp mod addAnim delAnim modAnim setClrOvrMap">
        <pc:chgData name="Ismailkhojiyeva, Gulzhakhram [JNJKZ]" userId="335f7d7c-8bb5-405b-98b6-1b16865f778a" providerId="ADAL" clId="{1236DEC3-F871-4096-8CCC-501ABF09618A}" dt="2021-06-22T10:22:49.011" v="1138" actId="1076"/>
        <pc:sldMkLst>
          <pc:docMk/>
          <pc:sldMk cId="2584280759" sldId="257"/>
        </pc:sldMkLst>
        <pc:spChg chg="add del mod">
          <ac:chgData name="Ismailkhojiyeva, Gulzhakhram [JNJKZ]" userId="335f7d7c-8bb5-405b-98b6-1b16865f778a" providerId="ADAL" clId="{1236DEC3-F871-4096-8CCC-501ABF09618A}" dt="2021-05-20T08:21:04.523" v="993" actId="1076"/>
          <ac:spMkLst>
            <pc:docMk/>
            <pc:sldMk cId="2584280759" sldId="257"/>
            <ac:spMk id="2" creationId="{18C3B467-088C-4F3D-A9A7-105C4E1E20CD}"/>
          </ac:spMkLst>
        </pc:spChg>
        <pc:spChg chg="add del mod">
          <ac:chgData name="Ismailkhojiyeva, Gulzhakhram [JNJKZ]" userId="335f7d7c-8bb5-405b-98b6-1b16865f778a" providerId="ADAL" clId="{1236DEC3-F871-4096-8CCC-501ABF09618A}" dt="2021-05-20T08:21:01.390" v="987" actId="21"/>
          <ac:spMkLst>
            <pc:docMk/>
            <pc:sldMk cId="2584280759" sldId="257"/>
            <ac:spMk id="4" creationId="{975062C9-E6F3-4026-8E47-79EF2CF60450}"/>
          </ac:spMkLst>
        </pc:spChg>
        <pc:spChg chg="add del">
          <ac:chgData name="Ismailkhojiyeva, Gulzhakhram [JNJKZ]" userId="335f7d7c-8bb5-405b-98b6-1b16865f778a" providerId="ADAL" clId="{1236DEC3-F871-4096-8CCC-501ABF09618A}" dt="2021-05-20T06:38:58.452" v="252" actId="26606"/>
          <ac:spMkLst>
            <pc:docMk/>
            <pc:sldMk cId="2584280759" sldId="257"/>
            <ac:spMk id="13" creationId="{B4D3D850-2041-4B7C-AED9-54DA385B14F7}"/>
          </ac:spMkLst>
        </pc:spChg>
        <pc:spChg chg="add del">
          <ac:chgData name="Ismailkhojiyeva, Gulzhakhram [JNJKZ]" userId="335f7d7c-8bb5-405b-98b6-1b16865f778a" providerId="ADAL" clId="{1236DEC3-F871-4096-8CCC-501ABF09618A}" dt="2021-05-20T06:38:58.452" v="252" actId="26606"/>
          <ac:spMkLst>
            <pc:docMk/>
            <pc:sldMk cId="2584280759" sldId="257"/>
            <ac:spMk id="15" creationId="{B497CCB5-5FC2-473C-AFCC-2430CEF1DF71}"/>
          </ac:spMkLst>
        </pc:spChg>
        <pc:spChg chg="add del">
          <ac:chgData name="Ismailkhojiyeva, Gulzhakhram [JNJKZ]" userId="335f7d7c-8bb5-405b-98b6-1b16865f778a" providerId="ADAL" clId="{1236DEC3-F871-4096-8CCC-501ABF09618A}" dt="2021-05-20T06:38:58.452" v="252" actId="26606"/>
          <ac:spMkLst>
            <pc:docMk/>
            <pc:sldMk cId="2584280759" sldId="257"/>
            <ac:spMk id="17" creationId="{599C8C75-BFDF-44E7-A028-EEB5EDD58817}"/>
          </ac:spMkLst>
        </pc:spChg>
        <pc:spChg chg="add mod">
          <ac:chgData name="Ismailkhojiyeva, Gulzhakhram [JNJKZ]" userId="335f7d7c-8bb5-405b-98b6-1b16865f778a" providerId="ADAL" clId="{1236DEC3-F871-4096-8CCC-501ABF09618A}" dt="2021-06-22T10:22:49.011" v="1138" actId="1076"/>
          <ac:spMkLst>
            <pc:docMk/>
            <pc:sldMk cId="2584280759" sldId="257"/>
            <ac:spMk id="20" creationId="{40E42726-D744-4631-883E-4E20844584B0}"/>
          </ac:spMkLst>
        </pc:spChg>
        <pc:spChg chg="add del">
          <ac:chgData name="Ismailkhojiyeva, Gulzhakhram [JNJKZ]" userId="335f7d7c-8bb5-405b-98b6-1b16865f778a" providerId="ADAL" clId="{1236DEC3-F871-4096-8CCC-501ABF09618A}" dt="2021-05-20T06:39:45.910" v="263" actId="26606"/>
          <ac:spMkLst>
            <pc:docMk/>
            <pc:sldMk cId="2584280759" sldId="257"/>
            <ac:spMk id="22" creationId="{B4D3D850-2041-4B7C-AED9-54DA385B14F7}"/>
          </ac:spMkLst>
        </pc:spChg>
        <pc:spChg chg="add mod">
          <ac:chgData name="Ismailkhojiyeva, Gulzhakhram [JNJKZ]" userId="335f7d7c-8bb5-405b-98b6-1b16865f778a" providerId="ADAL" clId="{1236DEC3-F871-4096-8CCC-501ABF09618A}" dt="2021-05-20T08:22:16.812" v="1134" actId="1076"/>
          <ac:spMkLst>
            <pc:docMk/>
            <pc:sldMk cId="2584280759" sldId="257"/>
            <ac:spMk id="23" creationId="{CA0E8EEB-5AF6-4136-977F-BD0994A40CA1}"/>
          </ac:spMkLst>
        </pc:spChg>
        <pc:spChg chg="add del">
          <ac:chgData name="Ismailkhojiyeva, Gulzhakhram [JNJKZ]" userId="335f7d7c-8bb5-405b-98b6-1b16865f778a" providerId="ADAL" clId="{1236DEC3-F871-4096-8CCC-501ABF09618A}" dt="2021-05-20T06:39:45.910" v="263" actId="26606"/>
          <ac:spMkLst>
            <pc:docMk/>
            <pc:sldMk cId="2584280759" sldId="257"/>
            <ac:spMk id="24" creationId="{B497CCB5-5FC2-473C-AFCC-2430CEF1DF71}"/>
          </ac:spMkLst>
        </pc:spChg>
        <pc:spChg chg="add del">
          <ac:chgData name="Ismailkhojiyeva, Gulzhakhram [JNJKZ]" userId="335f7d7c-8bb5-405b-98b6-1b16865f778a" providerId="ADAL" clId="{1236DEC3-F871-4096-8CCC-501ABF09618A}" dt="2021-05-20T06:39:45.910" v="263" actId="26606"/>
          <ac:spMkLst>
            <pc:docMk/>
            <pc:sldMk cId="2584280759" sldId="257"/>
            <ac:spMk id="26" creationId="{599C8C75-BFDF-44E7-A028-EEB5EDD58817}"/>
          </ac:spMkLst>
        </pc:spChg>
        <pc:spChg chg="add">
          <ac:chgData name="Ismailkhojiyeva, Gulzhakhram [JNJKZ]" userId="335f7d7c-8bb5-405b-98b6-1b16865f778a" providerId="ADAL" clId="{1236DEC3-F871-4096-8CCC-501ABF09618A}" dt="2021-05-20T06:39:45.910" v="263" actId="26606"/>
          <ac:spMkLst>
            <pc:docMk/>
            <pc:sldMk cId="2584280759" sldId="257"/>
            <ac:spMk id="31" creationId="{B4D3D850-2041-4B7C-AED9-54DA385B14F7}"/>
          </ac:spMkLst>
        </pc:spChg>
        <pc:spChg chg="add">
          <ac:chgData name="Ismailkhojiyeva, Gulzhakhram [JNJKZ]" userId="335f7d7c-8bb5-405b-98b6-1b16865f778a" providerId="ADAL" clId="{1236DEC3-F871-4096-8CCC-501ABF09618A}" dt="2021-05-20T06:39:45.910" v="263" actId="26606"/>
          <ac:spMkLst>
            <pc:docMk/>
            <pc:sldMk cId="2584280759" sldId="257"/>
            <ac:spMk id="33" creationId="{B497CCB5-5FC2-473C-AFCC-2430CEF1DF71}"/>
          </ac:spMkLst>
        </pc:spChg>
        <pc:spChg chg="add">
          <ac:chgData name="Ismailkhojiyeva, Gulzhakhram [JNJKZ]" userId="335f7d7c-8bb5-405b-98b6-1b16865f778a" providerId="ADAL" clId="{1236DEC3-F871-4096-8CCC-501ABF09618A}" dt="2021-05-20T06:39:45.910" v="263" actId="26606"/>
          <ac:spMkLst>
            <pc:docMk/>
            <pc:sldMk cId="2584280759" sldId="257"/>
            <ac:spMk id="35" creationId="{599C8C75-BFDF-44E7-A028-EEB5EDD58817}"/>
          </ac:spMkLst>
        </pc:spChg>
        <pc:picChg chg="mod">
          <ac:chgData name="Ismailkhojiyeva, Gulzhakhram [JNJKZ]" userId="335f7d7c-8bb5-405b-98b6-1b16865f778a" providerId="ADAL" clId="{1236DEC3-F871-4096-8CCC-501ABF09618A}" dt="2021-05-20T06:37:46.492" v="244" actId="26606"/>
          <ac:picMkLst>
            <pc:docMk/>
            <pc:sldMk cId="2584280759" sldId="257"/>
            <ac:picMk id="6" creationId="{8045422F-7258-40AC-BD2E-2469AA448922}"/>
          </ac:picMkLst>
        </pc:picChg>
        <pc:picChg chg="mod ord modCrop">
          <ac:chgData name="Ismailkhojiyeva, Gulzhakhram [JNJKZ]" userId="335f7d7c-8bb5-405b-98b6-1b16865f778a" providerId="ADAL" clId="{1236DEC3-F871-4096-8CCC-501ABF09618A}" dt="2021-05-20T06:39:43.934" v="262" actId="14100"/>
          <ac:picMkLst>
            <pc:docMk/>
            <pc:sldMk cId="2584280759" sldId="257"/>
            <ac:picMk id="8" creationId="{4C268933-BAB5-4A29-9F7C-383CAE1075F0}"/>
          </ac:picMkLst>
        </pc:picChg>
        <pc:picChg chg="del">
          <ac:chgData name="Ismailkhojiyeva, Gulzhakhram [JNJKZ]" userId="335f7d7c-8bb5-405b-98b6-1b16865f778a" providerId="ADAL" clId="{1236DEC3-F871-4096-8CCC-501ABF09618A}" dt="2021-05-20T06:37:03.006" v="238" actId="478"/>
          <ac:picMkLst>
            <pc:docMk/>
            <pc:sldMk cId="2584280759" sldId="257"/>
            <ac:picMk id="12" creationId="{94715E39-DC4A-4621-9668-1B9668BF44C9}"/>
          </ac:picMkLst>
        </pc:picChg>
        <pc:picChg chg="del">
          <ac:chgData name="Ismailkhojiyeva, Gulzhakhram [JNJKZ]" userId="335f7d7c-8bb5-405b-98b6-1b16865f778a" providerId="ADAL" clId="{1236DEC3-F871-4096-8CCC-501ABF09618A}" dt="2021-05-20T06:37:03.827" v="239" actId="478"/>
          <ac:picMkLst>
            <pc:docMk/>
            <pc:sldMk cId="2584280759" sldId="257"/>
            <ac:picMk id="14" creationId="{A201DB48-76EE-4A2C-A819-BFE7C372B0C2}"/>
          </ac:picMkLst>
        </pc:picChg>
        <pc:picChg chg="del">
          <ac:chgData name="Ismailkhojiyeva, Gulzhakhram [JNJKZ]" userId="335f7d7c-8bb5-405b-98b6-1b16865f778a" providerId="ADAL" clId="{1236DEC3-F871-4096-8CCC-501ABF09618A}" dt="2021-05-20T06:37:01.834" v="237" actId="478"/>
          <ac:picMkLst>
            <pc:docMk/>
            <pc:sldMk cId="2584280759" sldId="257"/>
            <ac:picMk id="19" creationId="{F1EAD9C6-21AB-4204-8E20-744658B70039}"/>
          </ac:picMkLst>
        </pc:picChg>
        <pc:picChg chg="add mod">
          <ac:chgData name="Ismailkhojiyeva, Gulzhakhram [JNJKZ]" userId="335f7d7c-8bb5-405b-98b6-1b16865f778a" providerId="ADAL" clId="{1236DEC3-F871-4096-8CCC-501ABF09618A}" dt="2021-05-20T08:22:18.866" v="1135" actId="1076"/>
          <ac:picMkLst>
            <pc:docMk/>
            <pc:sldMk cId="2584280759" sldId="257"/>
            <ac:picMk id="21" creationId="{4EF6E823-C76B-4ABA-BD26-4FD1FA096C09}"/>
          </ac:picMkLst>
        </pc:picChg>
      </pc:sldChg>
      <pc:sldChg chg="del">
        <pc:chgData name="Ismailkhojiyeva, Gulzhakhram [JNJKZ]" userId="335f7d7c-8bb5-405b-98b6-1b16865f778a" providerId="ADAL" clId="{1236DEC3-F871-4096-8CCC-501ABF09618A}" dt="2021-05-13T12:42:12.237" v="0" actId="47"/>
        <pc:sldMkLst>
          <pc:docMk/>
          <pc:sldMk cId="183243182" sldId="261"/>
        </pc:sldMkLst>
      </pc:sldChg>
      <pc:sldChg chg="addSp delSp modSp mod setBg">
        <pc:chgData name="Ismailkhojiyeva, Gulzhakhram [JNJKZ]" userId="335f7d7c-8bb5-405b-98b6-1b16865f778a" providerId="ADAL" clId="{1236DEC3-F871-4096-8CCC-501ABF09618A}" dt="2021-05-20T06:44:41.797" v="286" actId="1076"/>
        <pc:sldMkLst>
          <pc:docMk/>
          <pc:sldMk cId="1515406343" sldId="262"/>
        </pc:sldMkLst>
        <pc:spChg chg="del">
          <ac:chgData name="Ismailkhojiyeva, Gulzhakhram [JNJKZ]" userId="335f7d7c-8bb5-405b-98b6-1b16865f778a" providerId="ADAL" clId="{1236DEC3-F871-4096-8CCC-501ABF09618A}" dt="2021-05-13T12:43:51.522" v="14" actId="478"/>
          <ac:spMkLst>
            <pc:docMk/>
            <pc:sldMk cId="1515406343" sldId="262"/>
            <ac:spMk id="2" creationId="{61595ABD-045B-42F8-8733-C66831DE7747}"/>
          </ac:spMkLst>
        </pc:spChg>
        <pc:spChg chg="mod">
          <ac:chgData name="Ismailkhojiyeva, Gulzhakhram [JNJKZ]" userId="335f7d7c-8bb5-405b-98b6-1b16865f778a" providerId="ADAL" clId="{1236DEC3-F871-4096-8CCC-501ABF09618A}" dt="2021-05-20T06:42:02.266" v="273" actId="20577"/>
          <ac:spMkLst>
            <pc:docMk/>
            <pc:sldMk cId="1515406343" sldId="262"/>
            <ac:spMk id="3" creationId="{AAAD2906-3E8D-4C28-A418-66E9F3B847EA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8" creationId="{F837543A-6020-4505-A233-C9DB4BF74011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10" creationId="{35B16301-FB18-48BA-A6DD-C37CAF6F9A18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12" creationId="{C3C0D90E-074A-4F52-9B11-B52BEF4BCBE5}"/>
          </ac:spMkLst>
        </pc:spChg>
        <pc:spChg chg="add mod">
          <ac:chgData name="Ismailkhojiyeva, Gulzhakhram [JNJKZ]" userId="335f7d7c-8bb5-405b-98b6-1b16865f778a" providerId="ADAL" clId="{1236DEC3-F871-4096-8CCC-501ABF09618A}" dt="2021-05-20T06:44:41.797" v="286" actId="1076"/>
          <ac:spMkLst>
            <pc:docMk/>
            <pc:sldMk cId="1515406343" sldId="262"/>
            <ac:spMk id="13" creationId="{EC9F69F9-501D-4DE5-AB47-AC8831FB2EBA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14" creationId="{CABBD4C1-E6F8-46F6-8152-A8A97490BF4D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16" creationId="{83BA5EF5-1FE9-4BF9-83BB-269BCDDF6156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20" creationId="{88853921-7BC9-4BDE-ACAB-133C683C82D6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22" creationId="{09192968-3AE7-4470-A61C-97294BB92731}"/>
          </ac:spMkLst>
        </pc:spChg>
        <pc:spChg chg="add">
          <ac:chgData name="Ismailkhojiyeva, Gulzhakhram [JNJKZ]" userId="335f7d7c-8bb5-405b-98b6-1b16865f778a" providerId="ADAL" clId="{1236DEC3-F871-4096-8CCC-501ABF09618A}" dt="2021-05-20T06:41:32.248" v="268" actId="26606"/>
          <ac:spMkLst>
            <pc:docMk/>
            <pc:sldMk cId="1515406343" sldId="262"/>
            <ac:spMk id="24" creationId="{3AB72E55-43E4-4356-BFE8-E2102CB0B505}"/>
          </ac:spMkLst>
        </pc:spChg>
        <pc:cxnChg chg="add">
          <ac:chgData name="Ismailkhojiyeva, Gulzhakhram [JNJKZ]" userId="335f7d7c-8bb5-405b-98b6-1b16865f778a" providerId="ADAL" clId="{1236DEC3-F871-4096-8CCC-501ABF09618A}" dt="2021-05-20T06:41:32.248" v="268" actId="26606"/>
          <ac:cxnSpMkLst>
            <pc:docMk/>
            <pc:sldMk cId="1515406343" sldId="262"/>
            <ac:cxnSpMk id="18" creationId="{4B3BCACB-5880-460B-9606-8C433A9AF99D}"/>
          </ac:cxnSpMkLst>
        </pc:cxnChg>
      </pc:sldChg>
      <pc:sldChg chg="addSp delSp modSp mod setBg">
        <pc:chgData name="Ismailkhojiyeva, Gulzhakhram [JNJKZ]" userId="335f7d7c-8bb5-405b-98b6-1b16865f778a" providerId="ADAL" clId="{1236DEC3-F871-4096-8CCC-501ABF09618A}" dt="2021-05-20T06:47:25.239" v="307" actId="113"/>
        <pc:sldMkLst>
          <pc:docMk/>
          <pc:sldMk cId="4290944400" sldId="263"/>
        </pc:sldMkLst>
        <pc:spChg chg="del">
          <ac:chgData name="Ismailkhojiyeva, Gulzhakhram [JNJKZ]" userId="335f7d7c-8bb5-405b-98b6-1b16865f778a" providerId="ADAL" clId="{1236DEC3-F871-4096-8CCC-501ABF09618A}" dt="2021-05-13T12:44:12.648" v="17" actId="478"/>
          <ac:spMkLst>
            <pc:docMk/>
            <pc:sldMk cId="4290944400" sldId="263"/>
            <ac:spMk id="2" creationId="{B5659E9B-E59A-4F90-8036-ED30F6097912}"/>
          </ac:spMkLst>
        </pc:spChg>
        <pc:spChg chg="mod">
          <ac:chgData name="Ismailkhojiyeva, Gulzhakhram [JNJKZ]" userId="335f7d7c-8bb5-405b-98b6-1b16865f778a" providerId="ADAL" clId="{1236DEC3-F871-4096-8CCC-501ABF09618A}" dt="2021-05-20T06:47:25.239" v="307" actId="113"/>
          <ac:spMkLst>
            <pc:docMk/>
            <pc:sldMk cId="4290944400" sldId="263"/>
            <ac:spMk id="3" creationId="{C326D85A-EAFC-4816-B5AF-BCBED517C637}"/>
          </ac:spMkLst>
        </pc:spChg>
        <pc:spChg chg="add mod ord">
          <ac:chgData name="Ismailkhojiyeva, Gulzhakhram [JNJKZ]" userId="335f7d7c-8bb5-405b-98b6-1b16865f778a" providerId="ADAL" clId="{1236DEC3-F871-4096-8CCC-501ABF09618A}" dt="2021-05-20T06:46:14.016" v="289" actId="26606"/>
          <ac:spMkLst>
            <pc:docMk/>
            <pc:sldMk cId="4290944400" sldId="263"/>
            <ac:spMk id="4" creationId="{CAB34856-8C45-452F-A406-9AC654C79904}"/>
          </ac:spMkLst>
        </pc:spChg>
        <pc:spChg chg="add del mod">
          <ac:chgData name="Ismailkhojiyeva, Gulzhakhram [JNJKZ]" userId="335f7d7c-8bb5-405b-98b6-1b16865f778a" providerId="ADAL" clId="{1236DEC3-F871-4096-8CCC-501ABF09618A}" dt="2021-05-13T12:44:15.102" v="18" actId="478"/>
          <ac:spMkLst>
            <pc:docMk/>
            <pc:sldMk cId="4290944400" sldId="263"/>
            <ac:spMk id="5" creationId="{975B982F-D0E5-48F0-A00A-3FD90312F803}"/>
          </ac:spMkLst>
        </pc:spChg>
        <pc:spChg chg="add">
          <ac:chgData name="Ismailkhojiyeva, Gulzhakhram [JNJKZ]" userId="335f7d7c-8bb5-405b-98b6-1b16865f778a" providerId="ADAL" clId="{1236DEC3-F871-4096-8CCC-501ABF09618A}" dt="2021-05-20T06:46:14.016" v="289" actId="26606"/>
          <ac:spMkLst>
            <pc:docMk/>
            <pc:sldMk cId="4290944400" sldId="263"/>
            <ac:spMk id="10" creationId="{743AA782-23D1-4521-8CAD-47662984AA08}"/>
          </ac:spMkLst>
        </pc:spChg>
        <pc:spChg chg="add">
          <ac:chgData name="Ismailkhojiyeva, Gulzhakhram [JNJKZ]" userId="335f7d7c-8bb5-405b-98b6-1b16865f778a" providerId="ADAL" clId="{1236DEC3-F871-4096-8CCC-501ABF09618A}" dt="2021-05-20T06:46:14.016" v="289" actId="26606"/>
          <ac:spMkLst>
            <pc:docMk/>
            <pc:sldMk cId="4290944400" sldId="263"/>
            <ac:spMk id="12" creationId="{650D18FE-0824-4A46-B22C-A86B52E5780A}"/>
          </ac:spMkLst>
        </pc:spChg>
        <pc:picChg chg="add mod">
          <ac:chgData name="Ismailkhojiyeva, Gulzhakhram [JNJKZ]" userId="335f7d7c-8bb5-405b-98b6-1b16865f778a" providerId="ADAL" clId="{1236DEC3-F871-4096-8CCC-501ABF09618A}" dt="2021-05-20T06:46:14.016" v="289" actId="26606"/>
          <ac:picMkLst>
            <pc:docMk/>
            <pc:sldMk cId="4290944400" sldId="263"/>
            <ac:picMk id="5" creationId="{4C313780-6A9B-46F9-8D10-7DF45953418E}"/>
          </ac:picMkLst>
        </pc:picChg>
      </pc:sldChg>
      <pc:sldChg chg="modSp del mod">
        <pc:chgData name="Ismailkhojiyeva, Gulzhakhram [JNJKZ]" userId="335f7d7c-8bb5-405b-98b6-1b16865f778a" providerId="ADAL" clId="{1236DEC3-F871-4096-8CCC-501ABF09618A}" dt="2021-05-20T06:52:37.285" v="358" actId="47"/>
        <pc:sldMkLst>
          <pc:docMk/>
          <pc:sldMk cId="3488733053" sldId="264"/>
        </pc:sldMkLst>
        <pc:spChg chg="mod">
          <ac:chgData name="Ismailkhojiyeva, Gulzhakhram [JNJKZ]" userId="335f7d7c-8bb5-405b-98b6-1b16865f778a" providerId="ADAL" clId="{1236DEC3-F871-4096-8CCC-501ABF09618A}" dt="2021-05-20T06:48:13.170" v="311" actId="27636"/>
          <ac:spMkLst>
            <pc:docMk/>
            <pc:sldMk cId="3488733053" sldId="264"/>
            <ac:spMk id="2" creationId="{C0DB2ACF-9B7A-461C-8704-180A44505153}"/>
          </ac:spMkLst>
        </pc:spChg>
        <pc:spChg chg="mod">
          <ac:chgData name="Ismailkhojiyeva, Gulzhakhram [JNJKZ]" userId="335f7d7c-8bb5-405b-98b6-1b16865f778a" providerId="ADAL" clId="{1236DEC3-F871-4096-8CCC-501ABF09618A}" dt="2021-05-13T12:44:36.600" v="30" actId="1076"/>
          <ac:spMkLst>
            <pc:docMk/>
            <pc:sldMk cId="3488733053" sldId="264"/>
            <ac:spMk id="4" creationId="{B606A2F9-1D68-411E-91BD-330EB059A76E}"/>
          </ac:spMkLst>
        </pc:spChg>
        <pc:spChg chg="mod">
          <ac:chgData name="Ismailkhojiyeva, Gulzhakhram [JNJKZ]" userId="335f7d7c-8bb5-405b-98b6-1b16865f778a" providerId="ADAL" clId="{1236DEC3-F871-4096-8CCC-501ABF09618A}" dt="2021-05-13T12:45:33.086" v="59" actId="1035"/>
          <ac:spMkLst>
            <pc:docMk/>
            <pc:sldMk cId="3488733053" sldId="264"/>
            <ac:spMk id="6" creationId="{F0994520-00F2-4B39-BF73-94CC71375FDB}"/>
          </ac:spMkLst>
        </pc:spChg>
        <pc:spChg chg="mod">
          <ac:chgData name="Ismailkhojiyeva, Gulzhakhram [JNJKZ]" userId="335f7d7c-8bb5-405b-98b6-1b16865f778a" providerId="ADAL" clId="{1236DEC3-F871-4096-8CCC-501ABF09618A}" dt="2021-05-13T12:45:00.520" v="34" actId="14100"/>
          <ac:spMkLst>
            <pc:docMk/>
            <pc:sldMk cId="3488733053" sldId="264"/>
            <ac:spMk id="7" creationId="{B3AB4A67-3524-40A3-BFB3-C752E6A57982}"/>
          </ac:spMkLst>
        </pc:spChg>
        <pc:spChg chg="mod">
          <ac:chgData name="Ismailkhojiyeva, Gulzhakhram [JNJKZ]" userId="335f7d7c-8bb5-405b-98b6-1b16865f778a" providerId="ADAL" clId="{1236DEC3-F871-4096-8CCC-501ABF09618A}" dt="2021-05-13T12:44:41.032" v="31" actId="1076"/>
          <ac:spMkLst>
            <pc:docMk/>
            <pc:sldMk cId="3488733053" sldId="264"/>
            <ac:spMk id="8" creationId="{427C9670-7778-444F-B4F8-0F4A725F1E3D}"/>
          </ac:spMkLst>
        </pc:spChg>
        <pc:spChg chg="mod">
          <ac:chgData name="Ismailkhojiyeva, Gulzhakhram [JNJKZ]" userId="335f7d7c-8bb5-405b-98b6-1b16865f778a" providerId="ADAL" clId="{1236DEC3-F871-4096-8CCC-501ABF09618A}" dt="2021-05-13T12:45:16.808" v="37" actId="14100"/>
          <ac:spMkLst>
            <pc:docMk/>
            <pc:sldMk cId="3488733053" sldId="264"/>
            <ac:spMk id="11" creationId="{AF8C0D8C-92B0-43A6-8480-BCBE3340E760}"/>
          </ac:spMkLst>
        </pc:spChg>
      </pc:sldChg>
      <pc:sldChg chg="modSp del mod">
        <pc:chgData name="Ismailkhojiyeva, Gulzhakhram [JNJKZ]" userId="335f7d7c-8bb5-405b-98b6-1b16865f778a" providerId="ADAL" clId="{1236DEC3-F871-4096-8CCC-501ABF09618A}" dt="2021-05-20T07:13:15.453" v="506" actId="47"/>
        <pc:sldMkLst>
          <pc:docMk/>
          <pc:sldMk cId="1430415824" sldId="265"/>
        </pc:sldMkLst>
        <pc:spChg chg="mod">
          <ac:chgData name="Ismailkhojiyeva, Gulzhakhram [JNJKZ]" userId="335f7d7c-8bb5-405b-98b6-1b16865f778a" providerId="ADAL" clId="{1236DEC3-F871-4096-8CCC-501ABF09618A}" dt="2021-05-20T06:56:21.589" v="389" actId="21"/>
          <ac:spMkLst>
            <pc:docMk/>
            <pc:sldMk cId="1430415824" sldId="265"/>
            <ac:spMk id="2" creationId="{D9D15880-E8ED-4EF2-BB26-42DFC1F1B1E0}"/>
          </ac:spMkLst>
        </pc:spChg>
        <pc:spChg chg="mod">
          <ac:chgData name="Ismailkhojiyeva, Gulzhakhram [JNJKZ]" userId="335f7d7c-8bb5-405b-98b6-1b16865f778a" providerId="ADAL" clId="{1236DEC3-F871-4096-8CCC-501ABF09618A}" dt="2021-05-13T12:48:50.115" v="136" actId="6549"/>
          <ac:spMkLst>
            <pc:docMk/>
            <pc:sldMk cId="1430415824" sldId="265"/>
            <ac:spMk id="3" creationId="{319E5158-029B-4265-9FDE-6B02C7127FD0}"/>
          </ac:spMkLst>
        </pc:spChg>
      </pc:sldChg>
      <pc:sldChg chg="addSp modSp mod">
        <pc:chgData name="Ismailkhojiyeva, Gulzhakhram [JNJKZ]" userId="335f7d7c-8bb5-405b-98b6-1b16865f778a" providerId="ADAL" clId="{1236DEC3-F871-4096-8CCC-501ABF09618A}" dt="2021-05-20T08:00:20.295" v="928" actId="6549"/>
        <pc:sldMkLst>
          <pc:docMk/>
          <pc:sldMk cId="3486167552" sldId="266"/>
        </pc:sldMkLst>
        <pc:spChg chg="mod">
          <ac:chgData name="Ismailkhojiyeva, Gulzhakhram [JNJKZ]" userId="335f7d7c-8bb5-405b-98b6-1b16865f778a" providerId="ADAL" clId="{1236DEC3-F871-4096-8CCC-501ABF09618A}" dt="2021-05-20T07:36:31.029" v="600" actId="20577"/>
          <ac:spMkLst>
            <pc:docMk/>
            <pc:sldMk cId="3486167552" sldId="266"/>
            <ac:spMk id="2" creationId="{07D4EAFC-CF7F-4357-8D77-53FC3F530809}"/>
          </ac:spMkLst>
        </pc:spChg>
        <pc:spChg chg="add mod">
          <ac:chgData name="Ismailkhojiyeva, Gulzhakhram [JNJKZ]" userId="335f7d7c-8bb5-405b-98b6-1b16865f778a" providerId="ADAL" clId="{1236DEC3-F871-4096-8CCC-501ABF09618A}" dt="2021-05-20T07:27:45.526" v="530"/>
          <ac:spMkLst>
            <pc:docMk/>
            <pc:sldMk cId="3486167552" sldId="266"/>
            <ac:spMk id="5" creationId="{76AB4C96-B080-47F8-8F7C-0AD61A07F8AA}"/>
          </ac:spMkLst>
        </pc:spChg>
        <pc:graphicFrameChg chg="mod modGraphic">
          <ac:chgData name="Ismailkhojiyeva, Gulzhakhram [JNJKZ]" userId="335f7d7c-8bb5-405b-98b6-1b16865f778a" providerId="ADAL" clId="{1236DEC3-F871-4096-8CCC-501ABF09618A}" dt="2021-05-20T08:00:20.295" v="928" actId="6549"/>
          <ac:graphicFrameMkLst>
            <pc:docMk/>
            <pc:sldMk cId="3486167552" sldId="266"/>
            <ac:graphicFrameMk id="4" creationId="{6EE47AF4-0ED1-466B-8840-1F40499A33DD}"/>
          </ac:graphicFrameMkLst>
        </pc:graphicFrameChg>
      </pc:sldChg>
      <pc:sldChg chg="addSp modSp mod">
        <pc:chgData name="Ismailkhojiyeva, Gulzhakhram [JNJKZ]" userId="335f7d7c-8bb5-405b-98b6-1b16865f778a" providerId="ADAL" clId="{1236DEC3-F871-4096-8CCC-501ABF09618A}" dt="2021-05-20T07:27:52.093" v="531"/>
        <pc:sldMkLst>
          <pc:docMk/>
          <pc:sldMk cId="3423015989" sldId="267"/>
        </pc:sldMkLst>
        <pc:spChg chg="mod">
          <ac:chgData name="Ismailkhojiyeva, Gulzhakhram [JNJKZ]" userId="335f7d7c-8bb5-405b-98b6-1b16865f778a" providerId="ADAL" clId="{1236DEC3-F871-4096-8CCC-501ABF09618A}" dt="2021-05-20T07:26:20.459" v="517" actId="6549"/>
          <ac:spMkLst>
            <pc:docMk/>
            <pc:sldMk cId="3423015989" sldId="267"/>
            <ac:spMk id="2" creationId="{8F677007-50AB-487D-A2E6-1A8145AE157A}"/>
          </ac:spMkLst>
        </pc:spChg>
        <pc:spChg chg="add mod">
          <ac:chgData name="Ismailkhojiyeva, Gulzhakhram [JNJKZ]" userId="335f7d7c-8bb5-405b-98b6-1b16865f778a" providerId="ADAL" clId="{1236DEC3-F871-4096-8CCC-501ABF09618A}" dt="2021-05-20T07:27:52.093" v="531"/>
          <ac:spMkLst>
            <pc:docMk/>
            <pc:sldMk cId="3423015989" sldId="267"/>
            <ac:spMk id="6" creationId="{B52A67EC-2E4A-42DE-BDC1-000E1F4A4815}"/>
          </ac:spMkLst>
        </pc:spChg>
        <pc:graphicFrameChg chg="mod modGraphic">
          <ac:chgData name="Ismailkhojiyeva, Gulzhakhram [JNJKZ]" userId="335f7d7c-8bb5-405b-98b6-1b16865f778a" providerId="ADAL" clId="{1236DEC3-F871-4096-8CCC-501ABF09618A}" dt="2021-05-20T07:26:52.222" v="523" actId="1076"/>
          <ac:graphicFrameMkLst>
            <pc:docMk/>
            <pc:sldMk cId="3423015989" sldId="267"/>
            <ac:graphicFrameMk id="4" creationId="{0EF4A762-F447-4432-B8F0-442F88EE9590}"/>
          </ac:graphicFrameMkLst>
        </pc:graphicFrameChg>
        <pc:graphicFrameChg chg="mod modGraphic">
          <ac:chgData name="Ismailkhojiyeva, Gulzhakhram [JNJKZ]" userId="335f7d7c-8bb5-405b-98b6-1b16865f778a" providerId="ADAL" clId="{1236DEC3-F871-4096-8CCC-501ABF09618A}" dt="2021-05-20T07:27:00.077" v="524" actId="1076"/>
          <ac:graphicFrameMkLst>
            <pc:docMk/>
            <pc:sldMk cId="3423015989" sldId="267"/>
            <ac:graphicFrameMk id="5" creationId="{85610F42-9FE4-470F-AC76-AEE3F2993A3C}"/>
          </ac:graphicFrameMkLst>
        </pc:graphicFrameChg>
      </pc:sldChg>
      <pc:sldChg chg="addSp modSp mod">
        <pc:chgData name="Ismailkhojiyeva, Gulzhakhram [JNJKZ]" userId="335f7d7c-8bb5-405b-98b6-1b16865f778a" providerId="ADAL" clId="{1236DEC3-F871-4096-8CCC-501ABF09618A}" dt="2021-05-20T08:02:31.030" v="929" actId="20577"/>
        <pc:sldMkLst>
          <pc:docMk/>
          <pc:sldMk cId="2736709923" sldId="268"/>
        </pc:sldMkLst>
        <pc:spChg chg="mod">
          <ac:chgData name="Ismailkhojiyeva, Gulzhakhram [JNJKZ]" userId="335f7d7c-8bb5-405b-98b6-1b16865f778a" providerId="ADAL" clId="{1236DEC3-F871-4096-8CCC-501ABF09618A}" dt="2021-05-20T07:41:45.116" v="666" actId="1036"/>
          <ac:spMkLst>
            <pc:docMk/>
            <pc:sldMk cId="2736709923" sldId="268"/>
            <ac:spMk id="2" creationId="{250133F0-20F0-442E-851B-18C7E3375DDC}"/>
          </ac:spMkLst>
        </pc:spChg>
        <pc:spChg chg="add mod">
          <ac:chgData name="Ismailkhojiyeva, Gulzhakhram [JNJKZ]" userId="335f7d7c-8bb5-405b-98b6-1b16865f778a" providerId="ADAL" clId="{1236DEC3-F871-4096-8CCC-501ABF09618A}" dt="2021-05-20T07:29:43.163" v="541" actId="1076"/>
          <ac:spMkLst>
            <pc:docMk/>
            <pc:sldMk cId="2736709923" sldId="268"/>
            <ac:spMk id="5" creationId="{CC5024C0-BC70-41A7-9E27-DDD802E21B60}"/>
          </ac:spMkLst>
        </pc:spChg>
        <pc:spChg chg="mod">
          <ac:chgData name="Ismailkhojiyeva, Gulzhakhram [JNJKZ]" userId="335f7d7c-8bb5-405b-98b6-1b16865f778a" providerId="ADAL" clId="{1236DEC3-F871-4096-8CCC-501ABF09618A}" dt="2021-05-20T07:29:29.491" v="540" actId="1076"/>
          <ac:spMkLst>
            <pc:docMk/>
            <pc:sldMk cId="2736709923" sldId="268"/>
            <ac:spMk id="6" creationId="{E5D8AF2A-A1D8-422D-B77B-BEC88D9FC90B}"/>
          </ac:spMkLst>
        </pc:spChg>
        <pc:graphicFrameChg chg="mod modGraphic">
          <ac:chgData name="Ismailkhojiyeva, Gulzhakhram [JNJKZ]" userId="335f7d7c-8bb5-405b-98b6-1b16865f778a" providerId="ADAL" clId="{1236DEC3-F871-4096-8CCC-501ABF09618A}" dt="2021-05-20T08:02:31.030" v="929" actId="20577"/>
          <ac:graphicFrameMkLst>
            <pc:docMk/>
            <pc:sldMk cId="2736709923" sldId="268"/>
            <ac:graphicFrameMk id="4" creationId="{F8BA9202-945D-4619-8E04-26E44BA7E06A}"/>
          </ac:graphicFrameMkLst>
        </pc:graphicFrameChg>
      </pc:sldChg>
      <pc:sldChg chg="addSp delSp modSp del mod">
        <pc:chgData name="Ismailkhojiyeva, Gulzhakhram [JNJKZ]" userId="335f7d7c-8bb5-405b-98b6-1b16865f778a" providerId="ADAL" clId="{1236DEC3-F871-4096-8CCC-501ABF09618A}" dt="2021-05-20T07:51:01.155" v="825" actId="47"/>
        <pc:sldMkLst>
          <pc:docMk/>
          <pc:sldMk cId="1604038180" sldId="269"/>
        </pc:sldMkLst>
        <pc:spChg chg="mod">
          <ac:chgData name="Ismailkhojiyeva, Gulzhakhram [JNJKZ]" userId="335f7d7c-8bb5-405b-98b6-1b16865f778a" providerId="ADAL" clId="{1236DEC3-F871-4096-8CCC-501ABF09618A}" dt="2021-05-20T07:45:05.415" v="699" actId="27636"/>
          <ac:spMkLst>
            <pc:docMk/>
            <pc:sldMk cId="1604038180" sldId="269"/>
            <ac:spMk id="2" creationId="{AC62055F-BF59-4EC2-9F6F-D1CD4ADA8E1F}"/>
          </ac:spMkLst>
        </pc:spChg>
        <pc:spChg chg="mod">
          <ac:chgData name="Ismailkhojiyeva, Gulzhakhram [JNJKZ]" userId="335f7d7c-8bb5-405b-98b6-1b16865f778a" providerId="ADAL" clId="{1236DEC3-F871-4096-8CCC-501ABF09618A}" dt="2021-05-20T07:45:20.012" v="702" actId="21"/>
          <ac:spMkLst>
            <pc:docMk/>
            <pc:sldMk cId="1604038180" sldId="269"/>
            <ac:spMk id="3" creationId="{D718B18C-58FC-4FB1-8761-3DBEC4D2B812}"/>
          </ac:spMkLst>
        </pc:spChg>
        <pc:spChg chg="add del mod">
          <ac:chgData name="Ismailkhojiyeva, Gulzhakhram [JNJKZ]" userId="335f7d7c-8bb5-405b-98b6-1b16865f778a" providerId="ADAL" clId="{1236DEC3-F871-4096-8CCC-501ABF09618A}" dt="2021-05-20T07:50:58.664" v="824" actId="21"/>
          <ac:spMkLst>
            <pc:docMk/>
            <pc:sldMk cId="1604038180" sldId="269"/>
            <ac:spMk id="4" creationId="{79B974AA-128A-4001-81F4-61F95123086F}"/>
          </ac:spMkLst>
        </pc:spChg>
      </pc:sldChg>
      <pc:sldChg chg="addSp modSp mod">
        <pc:chgData name="Ismailkhojiyeva, Gulzhakhram [JNJKZ]" userId="335f7d7c-8bb5-405b-98b6-1b16865f778a" providerId="ADAL" clId="{1236DEC3-F871-4096-8CCC-501ABF09618A}" dt="2021-05-20T07:51:34.718" v="829" actId="122"/>
        <pc:sldMkLst>
          <pc:docMk/>
          <pc:sldMk cId="2695571110" sldId="270"/>
        </pc:sldMkLst>
        <pc:spChg chg="mod">
          <ac:chgData name="Ismailkhojiyeva, Gulzhakhram [JNJKZ]" userId="335f7d7c-8bb5-405b-98b6-1b16865f778a" providerId="ADAL" clId="{1236DEC3-F871-4096-8CCC-501ABF09618A}" dt="2021-05-20T07:51:34.718" v="829" actId="122"/>
          <ac:spMkLst>
            <pc:docMk/>
            <pc:sldMk cId="2695571110" sldId="270"/>
            <ac:spMk id="2" creationId="{D6353409-8910-40D4-920D-EC1DCC7638D2}"/>
          </ac:spMkLst>
        </pc:spChg>
        <pc:spChg chg="add mod">
          <ac:chgData name="Ismailkhojiyeva, Gulzhakhram [JNJKZ]" userId="335f7d7c-8bb5-405b-98b6-1b16865f778a" providerId="ADAL" clId="{1236DEC3-F871-4096-8CCC-501ABF09618A}" dt="2021-05-20T07:30:53.434" v="553"/>
          <ac:spMkLst>
            <pc:docMk/>
            <pc:sldMk cId="2695571110" sldId="270"/>
            <ac:spMk id="4" creationId="{706701F6-4162-46B0-B838-F39D47120B96}"/>
          </ac:spMkLst>
        </pc:spChg>
        <pc:graphicFrameChg chg="mod modGraphic">
          <ac:chgData name="Ismailkhojiyeva, Gulzhakhram [JNJKZ]" userId="335f7d7c-8bb5-405b-98b6-1b16865f778a" providerId="ADAL" clId="{1236DEC3-F871-4096-8CCC-501ABF09618A}" dt="2021-05-20T07:30:56.957" v="554" actId="1076"/>
          <ac:graphicFrameMkLst>
            <pc:docMk/>
            <pc:sldMk cId="2695571110" sldId="270"/>
            <ac:graphicFrameMk id="7" creationId="{B483D8DD-5AC2-4D06-AE4C-78FC0B0559F7}"/>
          </ac:graphicFrameMkLst>
        </pc:graphicFrameChg>
      </pc:sldChg>
      <pc:sldChg chg="addSp delSp modSp mod">
        <pc:chgData name="Ismailkhojiyeva, Gulzhakhram [JNJKZ]" userId="335f7d7c-8bb5-405b-98b6-1b16865f778a" providerId="ADAL" clId="{1236DEC3-F871-4096-8CCC-501ABF09618A}" dt="2021-05-20T08:09:15.102" v="946" actId="20577"/>
        <pc:sldMkLst>
          <pc:docMk/>
          <pc:sldMk cId="1892703739" sldId="271"/>
        </pc:sldMkLst>
        <pc:spChg chg="del">
          <ac:chgData name="Ismailkhojiyeva, Gulzhakhram [JNJKZ]" userId="335f7d7c-8bb5-405b-98b6-1b16865f778a" providerId="ADAL" clId="{1236DEC3-F871-4096-8CCC-501ABF09618A}" dt="2021-05-13T12:42:29.717" v="1" actId="478"/>
          <ac:spMkLst>
            <pc:docMk/>
            <pc:sldMk cId="1892703739" sldId="271"/>
            <ac:spMk id="2" creationId="{C8C1719A-4828-4C9C-8A7A-CE7F2E18FC2A}"/>
          </ac:spMkLst>
        </pc:spChg>
        <pc:spChg chg="del mod">
          <ac:chgData name="Ismailkhojiyeva, Gulzhakhram [JNJKZ]" userId="335f7d7c-8bb5-405b-98b6-1b16865f778a" providerId="ADAL" clId="{1236DEC3-F871-4096-8CCC-501ABF09618A}" dt="2021-05-20T08:07:43.195" v="935" actId="21"/>
          <ac:spMkLst>
            <pc:docMk/>
            <pc:sldMk cId="1892703739" sldId="271"/>
            <ac:spMk id="3" creationId="{D86EEE94-2562-4E1B-B3AA-E410D7B15031}"/>
          </ac:spMkLst>
        </pc:spChg>
        <pc:spChg chg="add mod">
          <ac:chgData name="Ismailkhojiyeva, Gulzhakhram [JNJKZ]" userId="335f7d7c-8bb5-405b-98b6-1b16865f778a" providerId="ADAL" clId="{1236DEC3-F871-4096-8CCC-501ABF09618A}" dt="2021-05-20T07:31:02.683" v="555"/>
          <ac:spMkLst>
            <pc:docMk/>
            <pc:sldMk cId="1892703739" sldId="271"/>
            <ac:spMk id="4" creationId="{D907D8AC-2703-4FAA-8AF9-EC1B132081B6}"/>
          </ac:spMkLst>
        </pc:spChg>
        <pc:spChg chg="add del mod">
          <ac:chgData name="Ismailkhojiyeva, Gulzhakhram [JNJKZ]" userId="335f7d7c-8bb5-405b-98b6-1b16865f778a" providerId="ADAL" clId="{1236DEC3-F871-4096-8CCC-501ABF09618A}" dt="2021-05-20T08:07:59.056" v="939" actId="478"/>
          <ac:spMkLst>
            <pc:docMk/>
            <pc:sldMk cId="1892703739" sldId="271"/>
            <ac:spMk id="5" creationId="{343D1A96-D7A6-41BC-9592-CB2CD9286D62}"/>
          </ac:spMkLst>
        </pc:spChg>
        <pc:spChg chg="add mod">
          <ac:chgData name="Ismailkhojiyeva, Gulzhakhram [JNJKZ]" userId="335f7d7c-8bb5-405b-98b6-1b16865f778a" providerId="ADAL" clId="{1236DEC3-F871-4096-8CCC-501ABF09618A}" dt="2021-05-20T08:09:15.102" v="946" actId="20577"/>
          <ac:spMkLst>
            <pc:docMk/>
            <pc:sldMk cId="1892703739" sldId="271"/>
            <ac:spMk id="6" creationId="{7BBF55E3-11D0-4DA8-A1DE-151FF9330AB1}"/>
          </ac:spMkLst>
        </pc:spChg>
        <pc:spChg chg="add mod">
          <ac:chgData name="Ismailkhojiyeva, Gulzhakhram [JNJKZ]" userId="335f7d7c-8bb5-405b-98b6-1b16865f778a" providerId="ADAL" clId="{1236DEC3-F871-4096-8CCC-501ABF09618A}" dt="2021-05-20T08:08:30.104" v="945" actId="14100"/>
          <ac:spMkLst>
            <pc:docMk/>
            <pc:sldMk cId="1892703739" sldId="271"/>
            <ac:spMk id="7" creationId="{FB806C39-2340-4ACF-A688-4C96B04F5A15}"/>
          </ac:spMkLst>
        </pc:spChg>
      </pc:sldChg>
      <pc:sldChg chg="addSp modSp mod">
        <pc:chgData name="Ismailkhojiyeva, Gulzhakhram [JNJKZ]" userId="335f7d7c-8bb5-405b-98b6-1b16865f778a" providerId="ADAL" clId="{1236DEC3-F871-4096-8CCC-501ABF09618A}" dt="2021-05-20T08:10:17.201" v="968" actId="1037"/>
        <pc:sldMkLst>
          <pc:docMk/>
          <pc:sldMk cId="817896003" sldId="272"/>
        </pc:sldMkLst>
        <pc:spChg chg="mod">
          <ac:chgData name="Ismailkhojiyeva, Gulzhakhram [JNJKZ]" userId="335f7d7c-8bb5-405b-98b6-1b16865f778a" providerId="ADAL" clId="{1236DEC3-F871-4096-8CCC-501ABF09618A}" dt="2021-05-20T07:52:53.707" v="867" actId="122"/>
          <ac:spMkLst>
            <pc:docMk/>
            <pc:sldMk cId="817896003" sldId="272"/>
            <ac:spMk id="2" creationId="{6FF24EB2-ADCA-4B5A-88BB-DC6189E16473}"/>
          </ac:spMkLst>
        </pc:spChg>
        <pc:spChg chg="mod">
          <ac:chgData name="Ismailkhojiyeva, Gulzhakhram [JNJKZ]" userId="335f7d7c-8bb5-405b-98b6-1b16865f778a" providerId="ADAL" clId="{1236DEC3-F871-4096-8CCC-501ABF09618A}" dt="2021-05-20T08:09:58.901" v="951"/>
          <ac:spMkLst>
            <pc:docMk/>
            <pc:sldMk cId="817896003" sldId="272"/>
            <ac:spMk id="3" creationId="{C94F4B05-B314-48C2-BCA2-013C0C605989}"/>
          </ac:spMkLst>
        </pc:spChg>
        <pc:spChg chg="add mod">
          <ac:chgData name="Ismailkhojiyeva, Gulzhakhram [JNJKZ]" userId="335f7d7c-8bb5-405b-98b6-1b16865f778a" providerId="ADAL" clId="{1236DEC3-F871-4096-8CCC-501ABF09618A}" dt="2021-05-20T07:31:04.729" v="556"/>
          <ac:spMkLst>
            <pc:docMk/>
            <pc:sldMk cId="817896003" sldId="272"/>
            <ac:spMk id="4" creationId="{C0428D74-1F0D-4064-92AE-06525E7D9BEF}"/>
          </ac:spMkLst>
        </pc:spChg>
        <pc:spChg chg="add mod">
          <ac:chgData name="Ismailkhojiyeva, Gulzhakhram [JNJKZ]" userId="335f7d7c-8bb5-405b-98b6-1b16865f778a" providerId="ADAL" clId="{1236DEC3-F871-4096-8CCC-501ABF09618A}" dt="2021-05-20T08:10:17.201" v="968" actId="1037"/>
          <ac:spMkLst>
            <pc:docMk/>
            <pc:sldMk cId="817896003" sldId="272"/>
            <ac:spMk id="6" creationId="{4D74311A-E193-42F8-AF66-463CA7F50146}"/>
          </ac:spMkLst>
        </pc:spChg>
      </pc:sldChg>
      <pc:sldChg chg="addSp modSp mod">
        <pc:chgData name="Ismailkhojiyeva, Gulzhakhram [JNJKZ]" userId="335f7d7c-8bb5-405b-98b6-1b16865f778a" providerId="ADAL" clId="{1236DEC3-F871-4096-8CCC-501ABF09618A}" dt="2021-05-20T08:10:31.158" v="969" actId="20577"/>
        <pc:sldMkLst>
          <pc:docMk/>
          <pc:sldMk cId="1568364493" sldId="274"/>
        </pc:sldMkLst>
        <pc:spChg chg="mod">
          <ac:chgData name="Ismailkhojiyeva, Gulzhakhram [JNJKZ]" userId="335f7d7c-8bb5-405b-98b6-1b16865f778a" providerId="ADAL" clId="{1236DEC3-F871-4096-8CCC-501ABF09618A}" dt="2021-05-20T07:31:27.312" v="562" actId="255"/>
          <ac:spMkLst>
            <pc:docMk/>
            <pc:sldMk cId="1568364493" sldId="274"/>
            <ac:spMk id="2" creationId="{E287A3C4-E14E-48CC-A79F-73CC1726B8E2}"/>
          </ac:spMkLst>
        </pc:spChg>
        <pc:spChg chg="add mod">
          <ac:chgData name="Ismailkhojiyeva, Gulzhakhram [JNJKZ]" userId="335f7d7c-8bb5-405b-98b6-1b16865f778a" providerId="ADAL" clId="{1236DEC3-F871-4096-8CCC-501ABF09618A}" dt="2021-05-20T07:31:07.420" v="557"/>
          <ac:spMkLst>
            <pc:docMk/>
            <pc:sldMk cId="1568364493" sldId="274"/>
            <ac:spMk id="5" creationId="{C7F6F5B9-92C4-4C87-A1F7-F36A1BE79D56}"/>
          </ac:spMkLst>
        </pc:spChg>
        <pc:graphicFrameChg chg="mod modGraphic">
          <ac:chgData name="Ismailkhojiyeva, Gulzhakhram [JNJKZ]" userId="335f7d7c-8bb5-405b-98b6-1b16865f778a" providerId="ADAL" clId="{1236DEC3-F871-4096-8CCC-501ABF09618A}" dt="2021-05-20T08:10:31.158" v="969" actId="20577"/>
          <ac:graphicFrameMkLst>
            <pc:docMk/>
            <pc:sldMk cId="1568364493" sldId="274"/>
            <ac:graphicFrameMk id="4" creationId="{F3DA2B02-A783-45F5-97B2-E7CE4D8ECF4E}"/>
          </ac:graphicFrameMkLst>
        </pc:graphicFrameChg>
      </pc:sldChg>
      <pc:sldChg chg="addSp modSp mod">
        <pc:chgData name="Ismailkhojiyeva, Gulzhakhram [JNJKZ]" userId="335f7d7c-8bb5-405b-98b6-1b16865f778a" providerId="ADAL" clId="{1236DEC3-F871-4096-8CCC-501ABF09618A}" dt="2021-05-20T08:11:37.374" v="975" actId="1076"/>
        <pc:sldMkLst>
          <pc:docMk/>
          <pc:sldMk cId="1871358178" sldId="275"/>
        </pc:sldMkLst>
        <pc:spChg chg="mod">
          <ac:chgData name="Ismailkhojiyeva, Gulzhakhram [JNJKZ]" userId="335f7d7c-8bb5-405b-98b6-1b16865f778a" providerId="ADAL" clId="{1236DEC3-F871-4096-8CCC-501ABF09618A}" dt="2021-05-20T08:11:37.374" v="975" actId="1076"/>
          <ac:spMkLst>
            <pc:docMk/>
            <pc:sldMk cId="1871358178" sldId="275"/>
            <ac:spMk id="2" creationId="{65E04514-409F-43D2-BD77-C6ED8A32DAAC}"/>
          </ac:spMkLst>
        </pc:spChg>
        <pc:spChg chg="mod">
          <ac:chgData name="Ismailkhojiyeva, Gulzhakhram [JNJKZ]" userId="335f7d7c-8bb5-405b-98b6-1b16865f778a" providerId="ADAL" clId="{1236DEC3-F871-4096-8CCC-501ABF09618A}" dt="2021-05-20T08:11:33.007" v="974" actId="1076"/>
          <ac:spMkLst>
            <pc:docMk/>
            <pc:sldMk cId="1871358178" sldId="275"/>
            <ac:spMk id="3" creationId="{9741007B-7F26-451E-92C2-7E5B95F78880}"/>
          </ac:spMkLst>
        </pc:spChg>
        <pc:spChg chg="add mod">
          <ac:chgData name="Ismailkhojiyeva, Gulzhakhram [JNJKZ]" userId="335f7d7c-8bb5-405b-98b6-1b16865f778a" providerId="ADAL" clId="{1236DEC3-F871-4096-8CCC-501ABF09618A}" dt="2021-05-20T07:31:45.340" v="566"/>
          <ac:spMkLst>
            <pc:docMk/>
            <pc:sldMk cId="1871358178" sldId="275"/>
            <ac:spMk id="4" creationId="{01B94671-2E37-47E5-9877-938C48EC35BE}"/>
          </ac:spMkLst>
        </pc:spChg>
      </pc:sldChg>
      <pc:sldChg chg="addSp modSp mod">
        <pc:chgData name="Ismailkhojiyeva, Gulzhakhram [JNJKZ]" userId="335f7d7c-8bb5-405b-98b6-1b16865f778a" providerId="ADAL" clId="{1236DEC3-F871-4096-8CCC-501ABF09618A}" dt="2021-05-20T07:55:32.413" v="901" actId="14100"/>
        <pc:sldMkLst>
          <pc:docMk/>
          <pc:sldMk cId="3710790460" sldId="276"/>
        </pc:sldMkLst>
        <pc:spChg chg="mod">
          <ac:chgData name="Ismailkhojiyeva, Gulzhakhram [JNJKZ]" userId="335f7d7c-8bb5-405b-98b6-1b16865f778a" providerId="ADAL" clId="{1236DEC3-F871-4096-8CCC-501ABF09618A}" dt="2021-05-20T07:55:23.348" v="899" actId="122"/>
          <ac:spMkLst>
            <pc:docMk/>
            <pc:sldMk cId="3710790460" sldId="276"/>
            <ac:spMk id="2" creationId="{D5A965B1-1360-44E0-9834-F7D3656E290B}"/>
          </ac:spMkLst>
        </pc:spChg>
        <pc:spChg chg="mod">
          <ac:chgData name="Ismailkhojiyeva, Gulzhakhram [JNJKZ]" userId="335f7d7c-8bb5-405b-98b6-1b16865f778a" providerId="ADAL" clId="{1236DEC3-F871-4096-8CCC-501ABF09618A}" dt="2021-05-20T07:55:32.413" v="901" actId="14100"/>
          <ac:spMkLst>
            <pc:docMk/>
            <pc:sldMk cId="3710790460" sldId="276"/>
            <ac:spMk id="3" creationId="{D4681E75-D0B2-4A4B-BCE0-6785694DDB31}"/>
          </ac:spMkLst>
        </pc:spChg>
        <pc:spChg chg="add mod">
          <ac:chgData name="Ismailkhojiyeva, Gulzhakhram [JNJKZ]" userId="335f7d7c-8bb5-405b-98b6-1b16865f778a" providerId="ADAL" clId="{1236DEC3-F871-4096-8CCC-501ABF09618A}" dt="2021-05-20T07:31:47.987" v="567"/>
          <ac:spMkLst>
            <pc:docMk/>
            <pc:sldMk cId="3710790460" sldId="276"/>
            <ac:spMk id="4" creationId="{C246884E-0E56-42EF-916A-B17813BA5FC7}"/>
          </ac:spMkLst>
        </pc:spChg>
      </pc:sldChg>
      <pc:sldChg chg="addSp delSp modSp new mod">
        <pc:chgData name="Ismailkhojiyeva, Gulzhakhram [JNJKZ]" userId="335f7d7c-8bb5-405b-98b6-1b16865f778a" providerId="ADAL" clId="{1236DEC3-F871-4096-8CCC-501ABF09618A}" dt="2021-05-20T07:32:39.536" v="587" actId="122"/>
        <pc:sldMkLst>
          <pc:docMk/>
          <pc:sldMk cId="3135974541" sldId="277"/>
        </pc:sldMkLst>
        <pc:spChg chg="mod">
          <ac:chgData name="Ismailkhojiyeva, Gulzhakhram [JNJKZ]" userId="335f7d7c-8bb5-405b-98b6-1b16865f778a" providerId="ADAL" clId="{1236DEC3-F871-4096-8CCC-501ABF09618A}" dt="2021-05-20T07:32:39.536" v="587" actId="122"/>
          <ac:spMkLst>
            <pc:docMk/>
            <pc:sldMk cId="3135974541" sldId="277"/>
            <ac:spMk id="2" creationId="{613B5D58-3F0C-4CA2-A422-EB72B79B5B06}"/>
          </ac:spMkLst>
        </pc:spChg>
        <pc:spChg chg="del">
          <ac:chgData name="Ismailkhojiyeva, Gulzhakhram [JNJKZ]" userId="335f7d7c-8bb5-405b-98b6-1b16865f778a" providerId="ADAL" clId="{1236DEC3-F871-4096-8CCC-501ABF09618A}" dt="2021-05-20T06:48:01.479" v="309" actId="3680"/>
          <ac:spMkLst>
            <pc:docMk/>
            <pc:sldMk cId="3135974541" sldId="277"/>
            <ac:spMk id="3" creationId="{C8FCC096-A213-47CE-A7A0-6DF12DF4FC1F}"/>
          </ac:spMkLst>
        </pc:spChg>
        <pc:spChg chg="add mod">
          <ac:chgData name="Ismailkhojiyeva, Gulzhakhram [JNJKZ]" userId="335f7d7c-8bb5-405b-98b6-1b16865f778a" providerId="ADAL" clId="{1236DEC3-F871-4096-8CCC-501ABF09618A}" dt="2021-05-20T07:27:25.390" v="527" actId="1076"/>
          <ac:spMkLst>
            <pc:docMk/>
            <pc:sldMk cId="3135974541" sldId="277"/>
            <ac:spMk id="5" creationId="{CF51CE9A-396B-4716-8F57-8519AACE4E71}"/>
          </ac:spMkLst>
        </pc:spChg>
        <pc:graphicFrameChg chg="add mod ord modGraphic">
          <ac:chgData name="Ismailkhojiyeva, Gulzhakhram [JNJKZ]" userId="335f7d7c-8bb5-405b-98b6-1b16865f778a" providerId="ADAL" clId="{1236DEC3-F871-4096-8CCC-501ABF09618A}" dt="2021-05-20T07:32:36.328" v="586" actId="1036"/>
          <ac:graphicFrameMkLst>
            <pc:docMk/>
            <pc:sldMk cId="3135974541" sldId="277"/>
            <ac:graphicFrameMk id="4" creationId="{78ED1629-424A-4C93-AA4D-2046619BEDE1}"/>
          </ac:graphicFrameMkLst>
        </pc:graphicFrameChg>
      </pc:sldChg>
      <pc:sldChg chg="addSp delSp modSp new mod">
        <pc:chgData name="Ismailkhojiyeva, Gulzhakhram [JNJKZ]" userId="335f7d7c-8bb5-405b-98b6-1b16865f778a" providerId="ADAL" clId="{1236DEC3-F871-4096-8CCC-501ABF09618A}" dt="2021-05-20T07:36:20.878" v="597" actId="113"/>
        <pc:sldMkLst>
          <pc:docMk/>
          <pc:sldMk cId="1883285590" sldId="278"/>
        </pc:sldMkLst>
        <pc:spChg chg="mod">
          <ac:chgData name="Ismailkhojiyeva, Gulzhakhram [JNJKZ]" userId="335f7d7c-8bb5-405b-98b6-1b16865f778a" providerId="ADAL" clId="{1236DEC3-F871-4096-8CCC-501ABF09618A}" dt="2021-05-20T07:34:40.266" v="590" actId="207"/>
          <ac:spMkLst>
            <pc:docMk/>
            <pc:sldMk cId="1883285590" sldId="278"/>
            <ac:spMk id="2" creationId="{A0E6C84A-30D1-4294-BCEC-F64C4267E491}"/>
          </ac:spMkLst>
        </pc:spChg>
        <pc:spChg chg="del">
          <ac:chgData name="Ismailkhojiyeva, Gulzhakhram [JNJKZ]" userId="335f7d7c-8bb5-405b-98b6-1b16865f778a" providerId="ADAL" clId="{1236DEC3-F871-4096-8CCC-501ABF09618A}" dt="2021-05-20T06:56:15.594" v="388" actId="3680"/>
          <ac:spMkLst>
            <pc:docMk/>
            <pc:sldMk cId="1883285590" sldId="278"/>
            <ac:spMk id="3" creationId="{C7786C0B-3286-4445-B09C-90DDCA86EB24}"/>
          </ac:spMkLst>
        </pc:spChg>
        <pc:spChg chg="add mod">
          <ac:chgData name="Ismailkhojiyeva, Gulzhakhram [JNJKZ]" userId="335f7d7c-8bb5-405b-98b6-1b16865f778a" providerId="ADAL" clId="{1236DEC3-F871-4096-8CCC-501ABF09618A}" dt="2021-05-20T07:27:42.472" v="529"/>
          <ac:spMkLst>
            <pc:docMk/>
            <pc:sldMk cId="1883285590" sldId="278"/>
            <ac:spMk id="6" creationId="{A9E57BB2-E1E7-42A1-A6CD-48DBF35C0D3A}"/>
          </ac:spMkLst>
        </pc:spChg>
        <pc:graphicFrameChg chg="add mod ord modGraphic">
          <ac:chgData name="Ismailkhojiyeva, Gulzhakhram [JNJKZ]" userId="335f7d7c-8bb5-405b-98b6-1b16865f778a" providerId="ADAL" clId="{1236DEC3-F871-4096-8CCC-501ABF09618A}" dt="2021-05-20T07:11:19.261" v="492"/>
          <ac:graphicFrameMkLst>
            <pc:docMk/>
            <pc:sldMk cId="1883285590" sldId="278"/>
            <ac:graphicFrameMk id="4" creationId="{DB339E54-2B99-4440-8885-5DF548604257}"/>
          </ac:graphicFrameMkLst>
        </pc:graphicFrameChg>
        <pc:graphicFrameChg chg="add mod modGraphic">
          <ac:chgData name="Ismailkhojiyeva, Gulzhakhram [JNJKZ]" userId="335f7d7c-8bb5-405b-98b6-1b16865f778a" providerId="ADAL" clId="{1236DEC3-F871-4096-8CCC-501ABF09618A}" dt="2021-05-20T07:36:20.878" v="597" actId="113"/>
          <ac:graphicFrameMkLst>
            <pc:docMk/>
            <pc:sldMk cId="1883285590" sldId="278"/>
            <ac:graphicFrameMk id="5" creationId="{92117E9C-EB2C-422A-91BB-CB468881D358}"/>
          </ac:graphicFrameMkLst>
        </pc:graphicFrameChg>
      </pc:sldChg>
      <pc:sldChg chg="addSp delSp modSp new mod">
        <pc:chgData name="Ismailkhojiyeva, Gulzhakhram [JNJKZ]" userId="335f7d7c-8bb5-405b-98b6-1b16865f778a" providerId="ADAL" clId="{1236DEC3-F871-4096-8CCC-501ABF09618A}" dt="2021-05-20T08:05:12.490" v="932" actId="20577"/>
        <pc:sldMkLst>
          <pc:docMk/>
          <pc:sldMk cId="1451108318" sldId="279"/>
        </pc:sldMkLst>
        <pc:spChg chg="del">
          <ac:chgData name="Ismailkhojiyeva, Gulzhakhram [JNJKZ]" userId="335f7d7c-8bb5-405b-98b6-1b16865f778a" providerId="ADAL" clId="{1236DEC3-F871-4096-8CCC-501ABF09618A}" dt="2021-05-20T07:45:12.341" v="701" actId="478"/>
          <ac:spMkLst>
            <pc:docMk/>
            <pc:sldMk cId="1451108318" sldId="279"/>
            <ac:spMk id="2" creationId="{EF83076C-DB8A-4E12-902D-25D3D0D7585D}"/>
          </ac:spMkLst>
        </pc:spChg>
        <pc:spChg chg="del">
          <ac:chgData name="Ismailkhojiyeva, Gulzhakhram [JNJKZ]" userId="335f7d7c-8bb5-405b-98b6-1b16865f778a" providerId="ADAL" clId="{1236DEC3-F871-4096-8CCC-501ABF09618A}" dt="2021-05-20T07:45:00.119" v="697" actId="3680"/>
          <ac:spMkLst>
            <pc:docMk/>
            <pc:sldMk cId="1451108318" sldId="279"/>
            <ac:spMk id="3" creationId="{65680413-742E-495A-A371-8ACDC6D29749}"/>
          </ac:spMkLst>
        </pc:spChg>
        <pc:spChg chg="add mod">
          <ac:chgData name="Ismailkhojiyeva, Gulzhakhram [JNJKZ]" userId="335f7d7c-8bb5-405b-98b6-1b16865f778a" providerId="ADAL" clId="{1236DEC3-F871-4096-8CCC-501ABF09618A}" dt="2021-05-20T07:51:25.012" v="827"/>
          <ac:spMkLst>
            <pc:docMk/>
            <pc:sldMk cId="1451108318" sldId="279"/>
            <ac:spMk id="5" creationId="{1778D660-5E7A-4E53-917F-2AE87DC2AD34}"/>
          </ac:spMkLst>
        </pc:spChg>
        <pc:graphicFrameChg chg="add mod ord modGraphic">
          <ac:chgData name="Ismailkhojiyeva, Gulzhakhram [JNJKZ]" userId="335f7d7c-8bb5-405b-98b6-1b16865f778a" providerId="ADAL" clId="{1236DEC3-F871-4096-8CCC-501ABF09618A}" dt="2021-05-20T08:05:12.490" v="932" actId="20577"/>
          <ac:graphicFrameMkLst>
            <pc:docMk/>
            <pc:sldMk cId="1451108318" sldId="279"/>
            <ac:graphicFrameMk id="4" creationId="{02C60883-3038-46F8-9BE8-6678EDA9F94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5457-1ED6-4202-AB18-8EB261F70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A9D4A-26BF-4761-91B4-825201ECF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CEEA4-021E-432A-AFDE-3550796B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B45EA-9C7B-4F5D-A16D-4CEEE99E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0DC53-B447-47F0-A05A-E121A6DC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2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7D5B-9227-404B-A5D2-537079B44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97FA4-CE72-409D-8070-243F4F796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5E7F2-9C68-4288-9381-21BBAF349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F3273-5038-45D0-9EA6-7F323FCE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03244-A792-4B89-96E8-A06C1587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781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987AA5-5F08-441C-870D-3C81B201D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DC469-D1F6-484B-80FB-53CD94A7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CEFAB-1070-464E-BEB6-43EFDFEF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26E60-9D1D-47A0-BE08-20989847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DA911-3CDA-4B24-ACA2-D22D779C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9525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CEE5-244E-4C9F-8959-0708DC00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44B52-A3B7-4368-A831-7FAC17600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38E6C-FFAF-477C-A774-9DEA7429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3BCEC-DE9B-4FD6-8AA8-33E9D240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9223C-31A6-4E15-935E-ACA38426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5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F67F-BC30-4EFC-A13A-C34735AD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C3FCB-AD37-4002-8E68-D14931183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20E2-2CB3-434B-8F84-528DB2C8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6DC9E-3F12-4B36-9844-37B348F7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A4364-AC46-4417-BF76-15151322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7A851-A407-4EA7-83CA-71A14C87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28794-E506-4BDA-9D1C-3918CD967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6706D-544E-4F1E-B874-2A286652F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47448-BB03-4D2E-ABF0-8C996147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29717-088F-40D7-ACEF-A69E9FB57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52F5C-D8B9-48E8-933D-CCD72A26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1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BDCDC-BB90-4E1F-971D-8BB2B559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19D5F-9E67-432E-9702-D1DF46B64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7489A-C3DE-4B27-9E72-10BF5E7B2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60CCC-D44B-4FBF-A1F5-DAC7185E0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68074-0D0E-46A1-A1D0-4E0402163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BBD75-87FE-466F-A16F-CC5F318D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4D602-8F25-4D55-A5F5-919AF81E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06D74-7100-4139-9B6B-882F2A83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1EC3-6A61-42DD-9BF8-D84F0380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122FC-E918-4C1B-A2CE-04C5B96B6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2EE35-9602-439F-B85D-99E092C5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9B1C4-640F-422A-A2C8-813B5135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0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E2978-EF8C-4C85-9F11-7E76EAE2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E74F1D-5134-4A17-9424-1F2AE35D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DAD79-92B2-4BFB-B2F3-899CD03B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8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50941-C8FF-44C3-BBE4-ABFA8EFD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30F06-A00F-45EC-9F00-AC47C3BF6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964F5-1A65-42D6-83B5-F12C7C48C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18F45-A9E6-4396-96DA-3E89F0342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E1042-A0C0-4D64-ADC7-E0A5C684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7A831-72F8-470F-A81E-C1772E18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4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F651F-60D7-44E8-A5BA-E8FE5002E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EF26F-CC22-40A6-8700-6E6340EEB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FA6E-EE6F-4D9C-9B6E-617B4727D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484EC-AA68-4D96-9233-99FB2A54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F9707-2413-406D-A0EC-766DBDEC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BE578-9EA5-4616-9E18-23FA8F6C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7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FA0A4D-B331-4D7B-BB35-AAD39065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EE4A5-9D6D-4636-BAF9-D03657F7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400E-8F15-4C33-B5B9-931369149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81817-2198-4DA6-BB5E-891A414C7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7C4A6-C39C-47FE-9A38-1801EC79E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4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268933-BAB5-4A29-9F7C-383CAE1075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0" t="1498" r="6227" b="3521"/>
          <a:stretch/>
        </p:blipFill>
        <p:spPr>
          <a:xfrm>
            <a:off x="0" y="0"/>
            <a:ext cx="6418087" cy="6858000"/>
          </a:xfrm>
          <a:prstGeom prst="rect">
            <a:avLst/>
          </a:prstGeom>
        </p:spPr>
      </p:pic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5" r="26465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858" y="2761554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ru-RU" sz="2200" b="1" i="0" u="none" strike="noStrike" baseline="0" dirty="0">
                <a:solidFill>
                  <a:srgbClr val="080808"/>
                </a:solidFill>
                <a:latin typeface="NewtonC-Bold"/>
              </a:rPr>
              <a:t>Практические вопросы применения ГИБП у пациентов с </a:t>
            </a:r>
            <a:r>
              <a:rPr lang="ru-RU" sz="2200" b="1" dirty="0">
                <a:solidFill>
                  <a:srgbClr val="080808"/>
                </a:solidFill>
                <a:latin typeface="NewtonC-Bold"/>
              </a:rPr>
              <a:t>п</a:t>
            </a:r>
            <a:r>
              <a:rPr lang="ru-RU" sz="2200" b="1" i="0" u="none" strike="noStrike" baseline="0" dirty="0">
                <a:solidFill>
                  <a:srgbClr val="080808"/>
                </a:solidFill>
                <a:latin typeface="NewtonC-Bold"/>
              </a:rPr>
              <a:t>сориазом и </a:t>
            </a:r>
            <a:r>
              <a:rPr lang="ru-RU" sz="2200" b="1" i="0" u="none" strike="noStrike" baseline="0" dirty="0" err="1">
                <a:solidFill>
                  <a:srgbClr val="080808"/>
                </a:solidFill>
                <a:latin typeface="NewtonC-Bold"/>
              </a:rPr>
              <a:t>псориатическим</a:t>
            </a:r>
            <a:r>
              <a:rPr lang="ru-RU" sz="2200" b="1" i="0" u="none" strike="noStrike" baseline="0" dirty="0">
                <a:solidFill>
                  <a:srgbClr val="080808"/>
                </a:solidFill>
                <a:latin typeface="NewtonC-Bold"/>
              </a:rPr>
              <a:t> артритом</a:t>
            </a:r>
            <a:endParaRPr lang="en-US" sz="2200" dirty="0">
              <a:solidFill>
                <a:srgbClr val="080808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0E42726-D744-4631-883E-4E20844584B0}"/>
              </a:ext>
            </a:extLst>
          </p:cNvPr>
          <p:cNvSpPr txBox="1">
            <a:spLocks/>
          </p:cNvSpPr>
          <p:nvPr/>
        </p:nvSpPr>
        <p:spPr>
          <a:xfrm>
            <a:off x="798082" y="6512681"/>
            <a:ext cx="1678418" cy="25959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CP-234133</a:t>
            </a:r>
            <a:endParaRPr lang="en-US" sz="2000" b="1" dirty="0">
              <a:solidFill>
                <a:srgbClr val="080808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F6E823-C76B-4ABA-BD26-4FD1FA096C0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071" y="369332"/>
            <a:ext cx="3468929" cy="103269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A0E8EEB-5AF6-4136-977F-BD0994A40CA1}"/>
              </a:ext>
            </a:extLst>
          </p:cNvPr>
          <p:cNvSpPr/>
          <p:nvPr/>
        </p:nvSpPr>
        <p:spPr>
          <a:xfrm>
            <a:off x="6872739" y="0"/>
            <a:ext cx="53192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600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Филиал ООО «</a:t>
            </a:r>
            <a:r>
              <a:rPr lang="ru-RU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Джонсон</a:t>
            </a:r>
            <a:r>
              <a:rPr lang="ru-RU" sz="1600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&amp; Джонсон» в Республике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3409-8910-40D4-920D-EC1DCC76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850"/>
            <a:ext cx="10515600" cy="549275"/>
          </a:xfrm>
        </p:spPr>
        <p:txBody>
          <a:bodyPr/>
          <a:lstStyle/>
          <a:p>
            <a:pPr algn="ctr"/>
            <a:r>
              <a:rPr lang="ru-RU" sz="1800" b="1" i="1" u="none" strike="noStrike" baseline="0" dirty="0">
                <a:solidFill>
                  <a:srgbClr val="231F20"/>
                </a:solidFill>
                <a:latin typeface="NewtonC-Italic"/>
              </a:rPr>
              <a:t>Критерии оценки эффективности ГИБТ при псориазе, </a:t>
            </a:r>
            <a:r>
              <a:rPr lang="ru-RU" sz="1800" b="1" i="1" u="none" strike="noStrike" baseline="0" dirty="0" err="1">
                <a:solidFill>
                  <a:srgbClr val="231F20"/>
                </a:solidFill>
                <a:latin typeface="NewtonC-Italic"/>
              </a:rPr>
              <a:t>ПсА</a:t>
            </a:r>
            <a:endParaRPr lang="ru-RU" b="1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483D8DD-5AC2-4D06-AE4C-78FC0B055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361512"/>
              </p:ext>
            </p:extLst>
          </p:nvPr>
        </p:nvGraphicFramePr>
        <p:xfrm>
          <a:off x="168728" y="619125"/>
          <a:ext cx="11854544" cy="554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3897">
                  <a:extLst>
                    <a:ext uri="{9D8B030D-6E8A-4147-A177-3AD203B41FA5}">
                      <a16:colId xmlns:a16="http://schemas.microsoft.com/office/drawing/2014/main" val="67418464"/>
                    </a:ext>
                  </a:extLst>
                </a:gridCol>
                <a:gridCol w="6260647">
                  <a:extLst>
                    <a:ext uri="{9D8B030D-6E8A-4147-A177-3AD203B41FA5}">
                      <a16:colId xmlns:a16="http://schemas.microsoft.com/office/drawing/2014/main" val="3528672150"/>
                    </a:ext>
                  </a:extLst>
                </a:gridCol>
              </a:tblGrid>
              <a:tr h="5023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Псориаз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/>
                        <a:t>ПсА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892137"/>
                  </a:ext>
                </a:extLst>
              </a:tr>
              <a:tr h="1859812">
                <a:tc>
                  <a:txBody>
                    <a:bodyPr/>
                    <a:lstStyle/>
                    <a:p>
                      <a:r>
                        <a:rPr lang="ru-RU" sz="1400" dirty="0"/>
                        <a:t>Достижение PASI75 и DLQI ≤5 в качестве минимально приемлемых целей терапии.</a:t>
                      </a:r>
                    </a:p>
                    <a:p>
                      <a:r>
                        <a:rPr lang="ru-RU" sz="1400" dirty="0"/>
                        <a:t>PASI ≥50 и &lt;75 как промежуточный результат терапии, DLQI ≤5.</a:t>
                      </a:r>
                    </a:p>
                    <a:p>
                      <a:r>
                        <a:rPr lang="ru-RU" sz="1400" dirty="0"/>
                        <a:t>Отсутствие улучшения кожного процесса ≥50% по сравнению с исходным состоянием (не достигнут PASI50) или отсутствие уменьшения DLQI &lt;5 после лечения </a:t>
                      </a:r>
                      <a:r>
                        <a:rPr lang="ru-RU" sz="1400" dirty="0" err="1"/>
                        <a:t>опре</a:t>
                      </a:r>
                      <a:r>
                        <a:rPr lang="ru-RU" sz="1400" dirty="0"/>
                        <a:t>-</a:t>
                      </a:r>
                    </a:p>
                    <a:p>
                      <a:r>
                        <a:rPr lang="ru-RU" sz="1400" dirty="0" err="1"/>
                        <a:t>деляет</a:t>
                      </a:r>
                      <a:r>
                        <a:rPr lang="ru-RU" sz="1400" dirty="0"/>
                        <a:t> смену выбранного препарата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 по критериям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PsARC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улучшение 2 из следующих 4 показателей, один из которых ЧБС или ЧПС: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ОЗП (по шкале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Likert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отлично – 0, хорошо – 1, удовлетворительно – 2, плохо – 3, очень плохо – 4);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ОЗВ (по шкале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Likert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ЧБС (из 68) – улучшение на &gt;30%;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ЧПС (из 66) – улучшение на &gt;30%; обязательным является уменьшение ЧБС/ЧПС ≥30%, при этом не должно быть ухудшения какого-либо критерия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59041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ru-RU" sz="1400" dirty="0"/>
                        <a:t>Оценка DLQI является существенной в качестве цели терапии лишь в случае, если абсолютный PASI &gt;3 и/или PGA &gt;0/1. Значения абсолютного PASI лучше коррелируют с DLQI, чем относительное улучшение PASI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BASDAI на 50% (BASDAI50)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10744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индекса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NAPSI ≥50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Изменение счета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энтезитов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(баллов) по индексу LEI по сравнению с исходным. Уменьшение числа пальцев с дактилитом. Результаты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HAQ: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умеренное клиническое улучшение (0,36 &lt;HAQ &lt;0,8 балла); выраженное клиническое улучшение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(HAQ&gt;0,80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балла)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97740"/>
                  </a:ext>
                </a:extLst>
              </a:tr>
              <a:tr h="388088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Псориаз/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ПсА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оценку эффективности терапии ГИБП рекомендуется проводить через 3–6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после начала лечения.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БК: оценку эффективности терапии ГИБП рекомендуется осуществлять каждые 3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момента исчезновения симптомов, затем каждые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6–12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после наступления клинической ремиссии*.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0208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06701F6-4162-46B0-B838-F39D47120B96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69557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07D8AC-2703-4FAA-8AF9-EC1B132081B6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BF55E3-11D0-4DA8-A1DE-151FF9330AB1}"/>
              </a:ext>
            </a:extLst>
          </p:cNvPr>
          <p:cNvSpPr txBox="1">
            <a:spLocks/>
          </p:cNvSpPr>
          <p:nvPr/>
        </p:nvSpPr>
        <p:spPr>
          <a:xfrm>
            <a:off x="133350" y="685800"/>
            <a:ext cx="10515600" cy="2038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i="1" dirty="0">
                <a:solidFill>
                  <a:srgbClr val="231F20"/>
                </a:solidFill>
                <a:latin typeface="NewtonC-BoldItalic"/>
              </a:rPr>
              <a:t>Псориаз</a:t>
            </a:r>
          </a:p>
          <a:p>
            <a:r>
              <a:rPr lang="ru-RU" sz="1800" dirty="0">
                <a:solidFill>
                  <a:srgbClr val="231F20"/>
                </a:solidFill>
                <a:latin typeface="NewtonC"/>
              </a:rPr>
              <a:t>При длительном применении ГИБП, в случае эффективного лечения и хорошей переносимости, терапию следует продолжать в той же дозе и по той же схеме. Прекращение приема ГИБП не рекомендовано. У пациентов со среднетяжелым и тяжелым псориазом, </a:t>
            </a:r>
            <a:r>
              <a:rPr lang="ru-RU" sz="1800" dirty="0" err="1">
                <a:solidFill>
                  <a:srgbClr val="231F20"/>
                </a:solidFill>
                <a:latin typeface="NewtonC"/>
              </a:rPr>
              <a:t>ПсА</a:t>
            </a:r>
            <a:r>
              <a:rPr lang="ru-RU" sz="1800" dirty="0">
                <a:solidFill>
                  <a:srgbClr val="231F20"/>
                </a:solidFill>
                <a:latin typeface="NewtonC"/>
              </a:rPr>
              <a:t> высок риск развития рецидива при прекращении терапии. При возобновлении ГИБТ прежняя эффективность достигается с б</a:t>
            </a:r>
            <a:r>
              <a:rPr lang="ru-RU" sz="1800" b="1" dirty="0">
                <a:solidFill>
                  <a:srgbClr val="231F20"/>
                </a:solidFill>
                <a:latin typeface="NewtonC-Bold"/>
              </a:rPr>
              <a:t>о</a:t>
            </a:r>
            <a:r>
              <a:rPr lang="ru-RU" sz="1800" dirty="0">
                <a:solidFill>
                  <a:srgbClr val="231F20"/>
                </a:solidFill>
                <a:latin typeface="NewtonC"/>
              </a:rPr>
              <a:t>льшим трудом. При прерывистом лечении ГИБП возрастает риск образования нейтрализующих антител.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806C39-2340-4ACF-A688-4C96B04F5A15}"/>
              </a:ext>
            </a:extLst>
          </p:cNvPr>
          <p:cNvSpPr txBox="1">
            <a:spLocks/>
          </p:cNvSpPr>
          <p:nvPr/>
        </p:nvSpPr>
        <p:spPr>
          <a:xfrm>
            <a:off x="1557336" y="3028951"/>
            <a:ext cx="10515600" cy="148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i="1" dirty="0" err="1">
                <a:solidFill>
                  <a:srgbClr val="231F20"/>
                </a:solidFill>
                <a:latin typeface="NewtonC-BoldItalic"/>
              </a:rPr>
              <a:t>ПсА</a:t>
            </a:r>
            <a:endParaRPr lang="ru-RU" sz="1800" b="1" i="1" dirty="0">
              <a:solidFill>
                <a:srgbClr val="231F20"/>
              </a:solidFill>
              <a:latin typeface="NewtonC-BoldItalic"/>
            </a:endParaRPr>
          </a:p>
          <a:p>
            <a:r>
              <a:rPr lang="ru-RU" sz="1800" dirty="0">
                <a:solidFill>
                  <a:srgbClr val="231F20"/>
                </a:solidFill>
                <a:latin typeface="NewtonC"/>
              </a:rPr>
              <a:t>Если лечение эффективно, его следует продолжать, при достижении стойкого ответа в течение не менее 6 </a:t>
            </a:r>
            <a:r>
              <a:rPr lang="ru-RU" sz="1800" dirty="0" err="1">
                <a:solidFill>
                  <a:srgbClr val="231F20"/>
                </a:solidFill>
                <a:latin typeface="NewtonC"/>
              </a:rPr>
              <a:t>мес</a:t>
            </a:r>
            <a:r>
              <a:rPr lang="ru-RU" sz="1800" dirty="0">
                <a:solidFill>
                  <a:srgbClr val="231F20"/>
                </a:solidFill>
                <a:latin typeface="NewtonC"/>
              </a:rPr>
              <a:t> возможно изменение дозы и режимов введения ГИБП. Вопрос о том, как долго можно применять ГИПТ, в ревматологии окончательно не решен.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703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24EB2-ADCA-4B5A-88BB-DC6189E1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1" y="0"/>
            <a:ext cx="11919857" cy="1660751"/>
          </a:xfrm>
        </p:spPr>
        <p:txBody>
          <a:bodyPr>
            <a:normAutofit/>
          </a:bodyPr>
          <a:lstStyle/>
          <a:p>
            <a:pPr algn="ctr"/>
            <a:r>
              <a:rPr lang="ru-RU" sz="4400" b="1" i="0" u="none" strike="noStrike" baseline="0" dirty="0">
                <a:solidFill>
                  <a:srgbClr val="231F20"/>
                </a:solidFill>
                <a:latin typeface="NewtonC-Bold"/>
              </a:rPr>
              <a:t>Условия перехода с системной терапии/БПВП на ГИБТ 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4B05-B314-48C2-BCA2-013C0C605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35100"/>
            <a:ext cx="11687175" cy="26035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1600" b="1" u="none" strike="noStrike" baseline="0">
                <a:solidFill>
                  <a:srgbClr val="231F20"/>
                </a:solidFill>
              </a:rPr>
              <a:t>Общие вопросы</a:t>
            </a:r>
          </a:p>
          <a:p>
            <a:pPr algn="l"/>
            <a:r>
              <a:rPr lang="ru-RU" sz="1600" b="0" u="none" strike="noStrike" baseline="0">
                <a:solidFill>
                  <a:srgbClr val="231F20"/>
                </a:solidFill>
              </a:rPr>
              <a:t>Рекомендации по переводу пациента на ГИБП отличаются в зависимости от причины смены терапии по медицинским и немедицинским показаниям.</a:t>
            </a:r>
          </a:p>
          <a:p>
            <a:pPr algn="l"/>
            <a:r>
              <a:rPr lang="ru-RU" sz="1600" b="0" u="none" strike="noStrike" baseline="0">
                <a:solidFill>
                  <a:srgbClr val="231F20"/>
                </a:solidFill>
              </a:rPr>
              <a:t>При необходимости перехода на ГИБП вследствие небезопасности дальнейшего продолжения системной терапии/БПВП рекомендуется ≪отмывочный≫ период до нормализации нарушенных параметров.</a:t>
            </a:r>
          </a:p>
          <a:p>
            <a:pPr algn="l"/>
            <a:r>
              <a:rPr lang="ru-RU" sz="1600" b="0" u="none" strike="noStrike" baseline="0">
                <a:solidFill>
                  <a:srgbClr val="231F20"/>
                </a:solidFill>
              </a:rPr>
              <a:t>При недостаточной эффективности системной терапии/БПВП перевод на ГИБП может быть осуществлен без перерыва или с периодом одновременного назначения двух видов терапии.</a:t>
            </a:r>
          </a:p>
          <a:p>
            <a:pPr algn="l"/>
            <a:r>
              <a:rPr lang="ru-RU" sz="1600" b="0" u="none" strike="noStrike" baseline="0">
                <a:solidFill>
                  <a:srgbClr val="231F20"/>
                </a:solidFill>
              </a:rPr>
              <a:t>При переходе с системной терапии/БПВП на ГИБТ индукционные дозы должны использоваться согласно инструкции по медицинскому применению препарата.</a:t>
            </a:r>
            <a:endParaRPr lang="ru-RU" sz="1600" b="0" u="none" strike="noStrike" baseline="0" dirty="0">
              <a:solidFill>
                <a:srgbClr val="231F2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428D74-1F0D-4064-92AE-06525E7D9BEF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74311A-E193-42F8-AF66-463CA7F50146}"/>
              </a:ext>
            </a:extLst>
          </p:cNvPr>
          <p:cNvSpPr txBox="1"/>
          <p:nvPr/>
        </p:nvSpPr>
        <p:spPr>
          <a:xfrm>
            <a:off x="1371600" y="4263360"/>
            <a:ext cx="1079182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1800" b="1" u="none" strike="noStrike" baseline="0" dirty="0">
                <a:solidFill>
                  <a:srgbClr val="231F20"/>
                </a:solidFill>
              </a:rPr>
              <a:t>Показания для перехода с системной терапии/БПВП на ГИБТ</a:t>
            </a:r>
            <a:endParaRPr lang="ru-RU" sz="1800" b="0" u="none" strike="noStrike" baseline="0" dirty="0">
              <a:solidFill>
                <a:srgbClr val="231F20"/>
              </a:solidFill>
            </a:endParaRPr>
          </a:p>
          <a:p>
            <a:pPr algn="l"/>
            <a:r>
              <a:rPr lang="ru-RU" sz="1800" b="0" u="none" strike="noStrike" baseline="0" dirty="0">
                <a:solidFill>
                  <a:srgbClr val="231F20"/>
                </a:solidFill>
              </a:rPr>
              <a:t>Отсутствие достижения конечных целей (в соответствии с динамикой индексов тяжести процесса) при назначении системных базисных препаратов/БПВП в виде монотерапии или комбинации препаратов.</a:t>
            </a:r>
          </a:p>
          <a:p>
            <a:pPr algn="l"/>
            <a:r>
              <a:rPr lang="ru-RU" sz="1800" b="0" u="none" strike="noStrike" baseline="0" dirty="0">
                <a:solidFill>
                  <a:srgbClr val="231F20"/>
                </a:solidFill>
              </a:rPr>
              <a:t>Необходимость использования высоких доз БПВП (риск развития побочных эффектов из-за токсичности).</a:t>
            </a:r>
          </a:p>
          <a:p>
            <a:pPr algn="l"/>
            <a:r>
              <a:rPr lang="ru-RU" sz="1800" b="0" u="none" strike="noStrike" baseline="0" dirty="0">
                <a:solidFill>
                  <a:srgbClr val="231F20"/>
                </a:solidFill>
              </a:rPr>
              <a:t>Непереносимость системных базисных препаратов/БПВП.</a:t>
            </a:r>
          </a:p>
          <a:p>
            <a:pPr algn="l"/>
            <a:r>
              <a:rPr lang="ru-RU" sz="1800" b="0" u="none" strike="noStrike" baseline="0" dirty="0">
                <a:solidFill>
                  <a:srgbClr val="231F20"/>
                </a:solidFill>
              </a:rPr>
              <a:t>Наличие у пациента сопутствующих заболеваний, которые являются противопоказаниями для назначения БПВП.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17896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A3C4-E14E-48CC-A79F-73CC1726B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010"/>
            <a:ext cx="10515600" cy="696232"/>
          </a:xfrm>
        </p:spPr>
        <p:txBody>
          <a:bodyPr>
            <a:normAutofit/>
          </a:bodyPr>
          <a:lstStyle/>
          <a:p>
            <a:pPr algn="ctr"/>
            <a:r>
              <a:rPr lang="ru-RU" sz="2400" b="1" u="none" strike="noStrike" baseline="0" dirty="0">
                <a:solidFill>
                  <a:srgbClr val="231F20"/>
                </a:solidFill>
                <a:latin typeface="NewtonC-Italic"/>
              </a:rPr>
              <a:t>Рекомендации по переводу пациента c системной терапии на ГИБТ</a:t>
            </a:r>
            <a:endParaRPr lang="ru-RU" sz="24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DA2B02-A783-45F5-97B2-E7CE4D8EC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066299"/>
              </p:ext>
            </p:extLst>
          </p:nvPr>
        </p:nvGraphicFramePr>
        <p:xfrm>
          <a:off x="209550" y="637540"/>
          <a:ext cx="117729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868676595"/>
                    </a:ext>
                  </a:extLst>
                </a:gridCol>
                <a:gridCol w="5886450">
                  <a:extLst>
                    <a:ext uri="{9D8B030D-6E8A-4147-A177-3AD203B41FA5}">
                      <a16:colId xmlns:a16="http://schemas.microsoft.com/office/drawing/2014/main" val="3558970084"/>
                    </a:ext>
                  </a:extLst>
                </a:gridCol>
              </a:tblGrid>
              <a:tr h="285114">
                <a:tc>
                  <a:txBody>
                    <a:bodyPr/>
                    <a:lstStyle/>
                    <a:p>
                      <a:r>
                        <a:rPr lang="ru-RU" dirty="0"/>
                        <a:t>ПСОРИАЗ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ПсА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99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 назначения ГИБТ в течение 12–16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постепенно отменить или уменьшить дозу БПВП.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ряде случаев системная терапия отменяется перед назначением ГИБТ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Системная терапия/БПВП не отменяется при назначении ГИБТ. БПВП отменяют только при наличии противопоказаний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12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Переключение с </a:t>
                      </a:r>
                      <a:r>
                        <a:rPr lang="ru-RU" sz="1800" b="1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ацитретина</a:t>
                      </a:r>
                      <a:r>
                        <a:rPr lang="ru-RU" sz="18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может быть выполнено без ≪отмывочного≫ периода.</a:t>
                      </a:r>
                    </a:p>
                    <a:p>
                      <a:r>
                        <a:rPr lang="ru-RU" sz="18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Переключение с ЦС: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может быть проведено без ≪отмывочного≫ периода.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Короткий период совместного применения с ГИБП (на протяжении 2–8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может рассматриваться для уменьшения риска рецидива у пациентов с недостаточным ответом на препарат; но этот период должен быть максимально коротким, а дозу ЦС следует снизить.</a:t>
                      </a:r>
                    </a:p>
                    <a:p>
                      <a:r>
                        <a:rPr lang="ru-RU" sz="18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Переключение с МТ: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может быть осуществлено без ≪отмывочного≫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6822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F6F5B9-92C4-4C87-A1F7-F36A1BE79D56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68364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4514-409F-43D2-BD77-C6ED8A32D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407" y="709235"/>
            <a:ext cx="10515600" cy="568325"/>
          </a:xfrm>
        </p:spPr>
        <p:txBody>
          <a:bodyPr>
            <a:normAutofit/>
          </a:bodyPr>
          <a:lstStyle/>
          <a:p>
            <a:pPr algn="ctr"/>
            <a:r>
              <a:rPr lang="ru-RU" sz="2400" b="1" i="0" u="none" strike="noStrike" baseline="0" dirty="0">
                <a:solidFill>
                  <a:srgbClr val="231F20"/>
                </a:solidFill>
                <a:latin typeface="NewtonC-Bold"/>
              </a:rPr>
              <a:t>Условия перехода с одного ГИБП на другой</a:t>
            </a:r>
            <a:endParaRPr lang="ru-RU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1007B-7F26-451E-92C2-7E5B95F7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407" y="2205831"/>
            <a:ext cx="10515600" cy="3385344"/>
          </a:xfrm>
        </p:spPr>
        <p:txBody>
          <a:bodyPr>
            <a:noAutofit/>
          </a:bodyPr>
          <a:lstStyle/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Перевод пациента с одного ГИБП на другой осуществляется при отсутствии эффективности препарата в конце индукционной фазы (первичная неэффективность) или снижении эффективности с течением времени (вторичная неэффективность).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При необходимости перевода вследствие небезопасности продолжения терапии ГИБП рекомендуется ≪отмывочный≫ период до нормализации нарушенных параметров.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При недостаточной эффективности ГИБП перевод пациента на другой ГИБП может быть осуществлен без перерыва во время запланированного введения предыдущего ГИБП.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Дозы индукционного и поддерживающего периодов терапии должны использоваться согласно инструкции по медицинскому применению препарата.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	</a:t>
            </a:r>
            <a:endParaRPr lang="ru-RU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B94671-2E37-47E5-9877-938C48EC35BE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871358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65B1-1360-44E0-9834-F7D3656E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365125"/>
            <a:ext cx="12028714" cy="11534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231F20"/>
                </a:solidFill>
                <a:latin typeface="NewtonC-Bold"/>
              </a:rPr>
              <a:t>Профиль пациента, которому ингибитор ИЛ12/23 (УСТ) может назначаться в качестве первой линии биологической терапии при неэффективности/непереносимости первого</a:t>
            </a:r>
            <a:br>
              <a:rPr lang="ru-RU" sz="2400" b="1" dirty="0">
                <a:solidFill>
                  <a:srgbClr val="231F20"/>
                </a:solidFill>
                <a:latin typeface="NewtonC-Bold"/>
              </a:rPr>
            </a:br>
            <a:r>
              <a:rPr lang="ru-RU" sz="2400" b="1" dirty="0">
                <a:solidFill>
                  <a:srgbClr val="231F20"/>
                </a:solidFill>
                <a:latin typeface="NewtonC-Bold"/>
              </a:rPr>
              <a:t>системного БПВП при псориазе, </a:t>
            </a:r>
            <a:r>
              <a:rPr lang="ru-RU" sz="2400" b="1" dirty="0" err="1">
                <a:solidFill>
                  <a:srgbClr val="231F20"/>
                </a:solidFill>
                <a:latin typeface="NewtonC-Bold"/>
              </a:rPr>
              <a:t>ПсА</a:t>
            </a:r>
            <a:endParaRPr lang="ru-RU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81E75-D0B2-4A4B-BCE0-6785694DD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49" y="1825625"/>
            <a:ext cx="11725275" cy="4351338"/>
          </a:xfrm>
        </p:spPr>
        <p:txBody>
          <a:bodyPr>
            <a:normAutofit/>
          </a:bodyPr>
          <a:lstStyle/>
          <a:p>
            <a:pPr algn="l"/>
            <a:endParaRPr lang="ru-RU" sz="1800" b="1" i="0" u="none" strike="noStrike" baseline="0" dirty="0">
              <a:solidFill>
                <a:srgbClr val="231F20"/>
              </a:solidFill>
              <a:latin typeface="NewtonC-Bold"/>
            </a:endParaRP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</a:rPr>
              <a:t> </a:t>
            </a: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Тяжелый псориаз (PASI &gt;20, BSA &gt;20%).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Проблемные локализации высыпаний (поражение открытых участков кожи, </a:t>
            </a:r>
            <a:r>
              <a:rPr lang="ru-RU" sz="1800" b="0" i="0" u="none" strike="noStrike" baseline="0" dirty="0" err="1">
                <a:solidFill>
                  <a:srgbClr val="231F20"/>
                </a:solidFill>
                <a:latin typeface="NewtonC"/>
              </a:rPr>
              <a:t>аногенитальной</a:t>
            </a: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 области, ладоней и/или подошв, обширный процесс в области волосистой части головы, выраженная/тотальная </a:t>
            </a:r>
            <a:r>
              <a:rPr lang="ru-RU" sz="1800" b="0" i="0" u="none" strike="noStrike" baseline="0" dirty="0" err="1">
                <a:solidFill>
                  <a:srgbClr val="231F20"/>
                </a:solidFill>
                <a:latin typeface="NewtonC"/>
              </a:rPr>
              <a:t>псориатическая</a:t>
            </a: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 </a:t>
            </a:r>
            <a:r>
              <a:rPr lang="ru-RU" sz="1800" b="0" i="0" u="none" strike="noStrike" baseline="0" dirty="0" err="1">
                <a:solidFill>
                  <a:srgbClr val="231F20"/>
                </a:solidFill>
                <a:latin typeface="NewtonC"/>
              </a:rPr>
              <a:t>ониходистрофия</a:t>
            </a: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).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Умеренно выраженный активный </a:t>
            </a:r>
            <a:r>
              <a:rPr lang="ru-RU" sz="1800" b="0" i="0" u="none" strike="noStrike" baseline="0" dirty="0" err="1">
                <a:solidFill>
                  <a:srgbClr val="231F20"/>
                </a:solidFill>
                <a:latin typeface="NewtonC"/>
              </a:rPr>
              <a:t>ПсА</a:t>
            </a: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 в сочетании с тяжелым псориазом.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Наличие дактилитов/</a:t>
            </a:r>
            <a:r>
              <a:rPr lang="ru-RU" sz="1800" b="0" i="0" u="none" strike="noStrike" baseline="0" dirty="0" err="1">
                <a:solidFill>
                  <a:srgbClr val="231F20"/>
                </a:solidFill>
                <a:latin typeface="NewtonC"/>
              </a:rPr>
              <a:t>энтезитов</a:t>
            </a: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 и недостаточный ответ на лечение НПВП и локальное введение ГК.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Случаи, когда нежелательно комбинировать ГИБТ с МТ.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Ассоциация псориаза со значимыми для общего прогноза </a:t>
            </a:r>
            <a:r>
              <a:rPr lang="ru-RU" sz="1800" b="0" i="0" u="none" strike="noStrike" baseline="0" dirty="0" err="1">
                <a:solidFill>
                  <a:srgbClr val="231F20"/>
                </a:solidFill>
                <a:latin typeface="NewtonC"/>
              </a:rPr>
              <a:t>коморбидными</a:t>
            </a:r>
            <a:r>
              <a:rPr lang="ru-RU" sz="1800" b="0" i="0" u="none" strike="noStrike" baseline="0" dirty="0">
                <a:solidFill>
                  <a:srgbClr val="231F20"/>
                </a:solidFill>
                <a:latin typeface="NewtonC"/>
              </a:rPr>
              <a:t> заболеваниями, в том числе с метаболическим синдромом, заболеваниями печени, сердечно-сосудистой патологией, ВЗК, высоким риском реактивации туберкулезной инфекции, депрессией, рассеянным склерозом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6884E-0E56-42EF-916A-B17813BA5FC7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71079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D2906-3E8D-4C28-A418-66E9F3B84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723" y="864149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0" i="0" u="none" strike="noStrike" baseline="0" dirty="0">
                <a:latin typeface="NewtonC"/>
              </a:rPr>
              <a:t>Псориаз и  </a:t>
            </a:r>
            <a:r>
              <a:rPr lang="ru-RU" sz="2400" b="0" i="0" u="none" strike="noStrike" baseline="0" dirty="0" err="1">
                <a:latin typeface="NewtonC"/>
              </a:rPr>
              <a:t>псориатический</a:t>
            </a:r>
            <a:r>
              <a:rPr lang="ru-RU" sz="2400" b="0" i="0" u="none" strike="noStrike" baseline="0" dirty="0">
                <a:latin typeface="NewtonC"/>
              </a:rPr>
              <a:t> и артрит (</a:t>
            </a:r>
            <a:r>
              <a:rPr lang="ru-RU" sz="2400" b="0" i="0" u="none" strike="noStrike" baseline="0" dirty="0" err="1">
                <a:latin typeface="NewtonC"/>
              </a:rPr>
              <a:t>ПсА</a:t>
            </a:r>
            <a:r>
              <a:rPr lang="ru-RU" sz="2400" b="0" i="0" u="none" strike="noStrike" baseline="0" dirty="0">
                <a:latin typeface="NewtonC"/>
              </a:rPr>
              <a:t>) относятся к многофакторным</a:t>
            </a:r>
            <a:r>
              <a:rPr lang="en-US" sz="2400" b="0" i="0" u="none" strike="noStrike" baseline="0" dirty="0">
                <a:latin typeface="NewtonC"/>
              </a:rPr>
              <a:t> </a:t>
            </a:r>
            <a:r>
              <a:rPr lang="ru-RU" sz="2400" b="0" i="0" u="none" strike="noStrike" baseline="0" dirty="0">
                <a:latin typeface="NewtonC"/>
              </a:rPr>
              <a:t>хроническим </a:t>
            </a:r>
            <a:r>
              <a:rPr lang="ru-RU" sz="2400" b="0" i="0" u="none" strike="noStrike" baseline="0" dirty="0" err="1">
                <a:latin typeface="NewtonC"/>
              </a:rPr>
              <a:t>иммуновоспалительным</a:t>
            </a:r>
            <a:r>
              <a:rPr lang="ru-RU" sz="2400" b="0" i="0" u="none" strike="noStrike" baseline="0" dirty="0">
                <a:latin typeface="NewtonC"/>
              </a:rPr>
              <a:t> потенциально инвалидизирующим заболеваниям, при которых выявляют сходные генетические и иммунологические факторы развития, в частности генетический полиморфизм </a:t>
            </a:r>
            <a:r>
              <a:rPr lang="ru-RU" sz="2400" b="0" i="0" u="none" strike="noStrike" baseline="0" dirty="0" err="1">
                <a:latin typeface="NewtonC"/>
              </a:rPr>
              <a:t>интерлейкина</a:t>
            </a:r>
            <a:r>
              <a:rPr lang="ru-RU" sz="2400" b="0" i="0" u="none" strike="noStrike" baseline="0" dirty="0">
                <a:latin typeface="NewtonC"/>
              </a:rPr>
              <a:t> (ИЛ) 23R, определяющий сигнальный ИЛ12/23-путь </a:t>
            </a:r>
            <a:r>
              <a:rPr lang="ru-RU" sz="2400" b="0" i="0" u="none" strike="noStrike" baseline="0" dirty="0" err="1">
                <a:latin typeface="NewtonC"/>
              </a:rPr>
              <a:t>иммунопатогенеза</a:t>
            </a:r>
            <a:endParaRPr lang="ru-RU" sz="2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F69F9-501D-4DE5-AB47-AC8831FB2EBA}"/>
              </a:ext>
            </a:extLst>
          </p:cNvPr>
          <p:cNvSpPr txBox="1"/>
          <p:nvPr/>
        </p:nvSpPr>
        <p:spPr>
          <a:xfrm>
            <a:off x="-1712" y="6237811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1540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D85A-EAFC-4816-B5AF-BCBED517C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742448" cy="3018239"/>
          </a:xfrm>
        </p:spPr>
        <p:txBody>
          <a:bodyPr anchor="t">
            <a:normAutofit/>
          </a:bodyPr>
          <a:lstStyle/>
          <a:p>
            <a:r>
              <a:rPr lang="ru-RU" sz="2400" b="1" i="0" u="none" strike="noStrike" baseline="0" dirty="0">
                <a:latin typeface="NewtonC"/>
              </a:rPr>
              <a:t>У 30% пациентов с псориазом диагностируется </a:t>
            </a:r>
            <a:r>
              <a:rPr lang="ru-RU" sz="2400" b="1" i="0" u="none" strike="noStrike" baseline="0" dirty="0" err="1">
                <a:latin typeface="NewtonC"/>
              </a:rPr>
              <a:t>ПсА</a:t>
            </a:r>
            <a:endParaRPr lang="ru-RU" sz="2400" b="1" i="0" u="none" strike="noStrike" baseline="0" dirty="0">
              <a:latin typeface="NewtonC"/>
            </a:endParaRPr>
          </a:p>
          <a:p>
            <a:r>
              <a:rPr lang="ru-RU" sz="2400" b="1" i="0" u="none" strike="noStrike" baseline="0" dirty="0">
                <a:latin typeface="NewtonC"/>
              </a:rPr>
              <a:t>Псориаз и </a:t>
            </a:r>
            <a:r>
              <a:rPr lang="ru-RU" sz="2400" b="1" i="0" u="none" strike="noStrike" baseline="0" dirty="0" err="1">
                <a:latin typeface="NewtonC"/>
              </a:rPr>
              <a:t>ПсА</a:t>
            </a:r>
            <a:r>
              <a:rPr lang="ru-RU" sz="2400" b="1" i="0" u="none" strike="noStrike" baseline="0" dirty="0">
                <a:latin typeface="NewtonC"/>
              </a:rPr>
              <a:t> ассоциируются с повышенным риском возникновения широкого спектра </a:t>
            </a:r>
            <a:r>
              <a:rPr lang="ru-RU" sz="2400" b="1" i="0" u="none" strike="noStrike" baseline="0" dirty="0" err="1">
                <a:latin typeface="NewtonC"/>
              </a:rPr>
              <a:t>коморбидных</a:t>
            </a:r>
            <a:r>
              <a:rPr lang="ru-RU" sz="2400" b="1" i="0" u="none" strike="noStrike" baseline="0" dirty="0">
                <a:latin typeface="NewtonC"/>
              </a:rPr>
              <a:t> </a:t>
            </a:r>
            <a:r>
              <a:rPr lang="ru-RU" sz="2400" b="1" i="0" u="none" strike="noStrike" baseline="0" dirty="0" err="1">
                <a:latin typeface="NewtonC"/>
              </a:rPr>
              <a:t>иммуновоспалительных</a:t>
            </a:r>
            <a:r>
              <a:rPr lang="ru-RU" sz="2400" b="1" i="0" u="none" strike="noStrike" baseline="0" dirty="0">
                <a:latin typeface="NewtonC"/>
              </a:rPr>
              <a:t> заболеваний</a:t>
            </a:r>
            <a:endParaRPr lang="ru-RU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313780-6A9B-46F9-8D10-7DF459534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280" y="640080"/>
            <a:ext cx="5410504" cy="55778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B34856-8C45-452F-A406-9AC654C79904}"/>
              </a:ext>
            </a:extLst>
          </p:cNvPr>
          <p:cNvSpPr txBox="1"/>
          <p:nvPr/>
        </p:nvSpPr>
        <p:spPr>
          <a:xfrm>
            <a:off x="-1712" y="6237811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/>
          </a:p>
        </p:txBody>
      </p:sp>
    </p:spTree>
    <p:extLst>
      <p:ext uri="{BB962C8B-B14F-4D97-AF65-F5344CB8AC3E}">
        <p14:creationId xmlns:p14="http://schemas.microsoft.com/office/powerpoint/2010/main" val="429094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B5D58-3F0C-4CA2-A422-EB72B79B5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" y="136526"/>
            <a:ext cx="11953875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none" strike="noStrike" baseline="0" dirty="0">
                <a:solidFill>
                  <a:srgbClr val="231F20"/>
                </a:solidFill>
                <a:latin typeface="NewtonC-Italic"/>
              </a:rPr>
              <a:t>Универсальный опросник для выявления признаков </a:t>
            </a:r>
            <a:r>
              <a:rPr lang="ru-RU" sz="3600" b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иммуновоспалительных</a:t>
            </a:r>
            <a:r>
              <a:rPr lang="ru-RU" sz="3600" b="1" u="none" strike="noStrike" baseline="0" dirty="0">
                <a:solidFill>
                  <a:srgbClr val="231F20"/>
                </a:solidFill>
                <a:latin typeface="NewtonC-Italic"/>
              </a:rPr>
              <a:t> заболеваний – псориаз, </a:t>
            </a:r>
            <a:r>
              <a:rPr lang="ru-RU" sz="3600" b="1" u="none" strike="noStrike" baseline="0" dirty="0" err="1">
                <a:solidFill>
                  <a:srgbClr val="231F20"/>
                </a:solidFill>
                <a:latin typeface="NewtonC-Italic"/>
              </a:rPr>
              <a:t>ПсА</a:t>
            </a:r>
            <a:endParaRPr lang="ru-RU" sz="3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8ED1629-424A-4C93-AA4D-2046619BED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550318"/>
              </p:ext>
            </p:extLst>
          </p:nvPr>
        </p:nvGraphicFramePr>
        <p:xfrm>
          <a:off x="119062" y="1181101"/>
          <a:ext cx="1195387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3113">
                  <a:extLst>
                    <a:ext uri="{9D8B030D-6E8A-4147-A177-3AD203B41FA5}">
                      <a16:colId xmlns:a16="http://schemas.microsoft.com/office/drawing/2014/main" val="3238290849"/>
                    </a:ext>
                  </a:extLst>
                </a:gridCol>
                <a:gridCol w="6100761">
                  <a:extLst>
                    <a:ext uri="{9D8B030D-6E8A-4147-A177-3AD203B41FA5}">
                      <a16:colId xmlns:a16="http://schemas.microsoft.com/office/drawing/2014/main" val="3570448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Дерматология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Ревматология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64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1. Бывают ли у вас длительно существующие высыпания на коже с элементами шелушения?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1. Отмечались ли у вас когда-либо боль, и/или припухлость, и/или утренняя скованность суставов?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082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2. Есть ли у вас шелушение и высыпания на коже волосистой части головы?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2. Наблюдались ли у вас когда-либо покраснение, боль, припухлость всего пальца кисти руки и/или стопы?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15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3. Был ли вам когда-либо поставлен диагноз псориаз? Имеется ли псориаз у родственников?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3. Испытывали ли вы когда-либо боль в пятках при ходьбе?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25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4. Имеются ли у вас изменения ногтей?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4. Отмечались ли у вас когда-либо боль и/или скованность в любом отделе позвоночника ночью или утром?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0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Направление на консультацию к </a:t>
                      </a:r>
                      <a:r>
                        <a:rPr lang="ru-RU" sz="16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дерматовенерологу</a:t>
                      </a:r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 (для уточнения диагноза, согласования плана обследования и определения тяжести процесса, выбора и назначения адекватной терапии) при положительном ответе на любой из четырех вопросов. При отсутствии высыпаний на коже, но подтвержденном диагнозе </a:t>
                      </a:r>
                      <a:r>
                        <a:rPr lang="ru-RU" sz="16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ПсА</a:t>
                      </a:r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 – повторный скрининг при появлении кожного поражения или через 1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Направление на консультацию к ревматологу (для уточнения диагноза, согласования плана обследования и определения тяжести процесса, выбора и назначения адекватной терапии) при положительном ответе на любой из четырех вопросов.</a:t>
                      </a:r>
                    </a:p>
                    <a:p>
                      <a:pPr algn="l"/>
                      <a:r>
                        <a:rPr lang="ru-RU" sz="16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При отсутствии признаков поражения костно-суставной системы, но подтвержденном диагнозе псориаза– повторный скрининг при появлении жалоб со стороны опорно-двигательного аппарата или через 1 год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7389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51CE9A-396B-4716-8F57-8519AACE4E71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3597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C84A-30D1-4294-BCEC-F64C4267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" y="165100"/>
            <a:ext cx="12039600" cy="1325563"/>
          </a:xfrm>
        </p:spPr>
        <p:txBody>
          <a:bodyPr>
            <a:normAutofit/>
          </a:bodyPr>
          <a:lstStyle/>
          <a:p>
            <a:pPr algn="ctr"/>
            <a:r>
              <a:rPr lang="ru-RU" sz="4400" b="1" i="0" u="none" strike="noStrike" baseline="0" dirty="0">
                <a:latin typeface="NewtonC"/>
              </a:rPr>
              <a:t>Цели терапии </a:t>
            </a:r>
            <a:r>
              <a:rPr lang="ru-RU" sz="4400" b="1" i="0" u="none" strike="noStrike" baseline="0" dirty="0" err="1">
                <a:latin typeface="NewtonC"/>
              </a:rPr>
              <a:t>иммуновоспалительных</a:t>
            </a:r>
            <a:r>
              <a:rPr lang="ru-RU" sz="4400" b="1" i="0" u="none" strike="noStrike" baseline="0" dirty="0">
                <a:latin typeface="NewtonC"/>
              </a:rPr>
              <a:t> заболеваний</a:t>
            </a:r>
            <a:endParaRPr lang="ru-RU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339E54-2B99-4440-8885-5DF548604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478320"/>
              </p:ext>
            </p:extLst>
          </p:nvPr>
        </p:nvGraphicFramePr>
        <p:xfrm>
          <a:off x="485775" y="1825625"/>
          <a:ext cx="5495925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5925">
                  <a:extLst>
                    <a:ext uri="{9D8B030D-6E8A-4147-A177-3AD203B41FA5}">
                      <a16:colId xmlns:a16="http://schemas.microsoft.com/office/drawing/2014/main" val="4201226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>
                          <a:solidFill>
                            <a:schemeClr val="bg1"/>
                          </a:solidFill>
                          <a:latin typeface="NewtonC"/>
                        </a:rPr>
                        <a:t>Цели терапии </a:t>
                      </a:r>
                      <a:r>
                        <a:rPr lang="ru-RU" sz="1800" b="1" i="0" u="none" strike="noStrike" baseline="0" dirty="0" err="1">
                          <a:solidFill>
                            <a:schemeClr val="bg1"/>
                          </a:solidFill>
                          <a:latin typeface="NewtonC"/>
                        </a:rPr>
                        <a:t>иммуновоспалительных</a:t>
                      </a:r>
                      <a:r>
                        <a:rPr lang="ru-RU" sz="1800" b="1" i="0" u="none" strike="noStrike" baseline="0" dirty="0">
                          <a:solidFill>
                            <a:schemeClr val="bg1"/>
                          </a:solidFill>
                          <a:latin typeface="NewtonC"/>
                        </a:rPr>
                        <a:t> заболеваний, согласно концепции ≪Лечение до достижения цели»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9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1. </a:t>
                      </a:r>
                      <a:r>
                        <a:rPr lang="en-US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Treat to Target, Т2Т≫ (</a:t>
                      </a:r>
                      <a:r>
                        <a:rPr lang="en-US" sz="18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псориаз</a:t>
                      </a:r>
                      <a:r>
                        <a:rPr lang="en-US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, </a:t>
                      </a:r>
                      <a:r>
                        <a:rPr lang="en-US" sz="18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ПсА</a:t>
                      </a:r>
                      <a:r>
                        <a:rPr lang="en-US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061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2. Критерии оценки активности и тяжести псориаза, </a:t>
                      </a:r>
                      <a:r>
                        <a:rPr lang="ru-RU" sz="18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ПсА</a:t>
                      </a: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41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3. </a:t>
                      </a: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Показания к назначению ГИБП при псориазе, </a:t>
                      </a:r>
                      <a:r>
                        <a:rPr lang="ru-RU" sz="18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ПсА</a:t>
                      </a: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63326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4. </a:t>
                      </a: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Факторы, влияющие на выбор ГИБП при псориазе, </a:t>
                      </a:r>
                      <a:r>
                        <a:rPr lang="ru-RU" sz="18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ПсА</a:t>
                      </a: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92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5. </a:t>
                      </a: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Критерии оценки эффективности ГИБП при псориазе, </a:t>
                      </a:r>
                      <a:r>
                        <a:rPr lang="ru-RU" sz="18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ПсА</a:t>
                      </a: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80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6. Показания к смене ГИБП при первичной или вторичной неэффективности терапии.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69711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117E9C-EB2C-422A-91BB-CB468881D3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439799"/>
              </p:ext>
            </p:extLst>
          </p:nvPr>
        </p:nvGraphicFramePr>
        <p:xfrm>
          <a:off x="6219825" y="1825625"/>
          <a:ext cx="5486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4201226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>
                          <a:solidFill>
                            <a:schemeClr val="bg1"/>
                          </a:solidFill>
                          <a:latin typeface="NewtonC"/>
                        </a:rPr>
                        <a:t>Концепция ≪Лечение до достижения цели – Т2Т≫ направлена на достижение клинической ремиссии или низкой/минимальной (МАЗ) активности заболевания.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0616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E57BB2-E1E7-42A1-A6CD-48DBF35C0D3A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88328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EAFC-CF7F-4357-8D77-53FC3F53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36526"/>
            <a:ext cx="11001375" cy="630918"/>
          </a:xfrm>
        </p:spPr>
        <p:txBody>
          <a:bodyPr>
            <a:noAutofit/>
          </a:bodyPr>
          <a:lstStyle/>
          <a:p>
            <a:r>
              <a:rPr lang="ru-RU" sz="2000" b="1" u="none" strike="noStrike" baseline="0" dirty="0">
                <a:solidFill>
                  <a:srgbClr val="231F20"/>
                </a:solidFill>
                <a:latin typeface="NewtonC-Italic"/>
              </a:rPr>
              <a:t>Цели терапии в соответствии с концепцией ≪Лечение до достижения цели – Т2Т≫</a:t>
            </a:r>
            <a:endParaRPr lang="ru-RU" sz="2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EE47AF4-0ED1-466B-8840-1F40499A33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91208"/>
              </p:ext>
            </p:extLst>
          </p:nvPr>
        </p:nvGraphicFramePr>
        <p:xfrm>
          <a:off x="838200" y="1006474"/>
          <a:ext cx="10515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375">
                  <a:extLst>
                    <a:ext uri="{9D8B030D-6E8A-4147-A177-3AD203B41FA5}">
                      <a16:colId xmlns:a16="http://schemas.microsoft.com/office/drawing/2014/main" val="4137782953"/>
                    </a:ext>
                  </a:extLst>
                </a:gridCol>
                <a:gridCol w="6753225">
                  <a:extLst>
                    <a:ext uri="{9D8B030D-6E8A-4147-A177-3AD203B41FA5}">
                      <a16:colId xmlns:a16="http://schemas.microsoft.com/office/drawing/2014/main" val="2006722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Заболевание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Цели терапии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0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Псориаз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тяжести и распространенности псориаза до состояния чистой или почти чистой кожи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PASI ≤3, BSA ≤1 или достижение ответа PASI75 по сравнению с началом терапии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качества жизни больных (DLQI≤5)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06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Псориатический артрит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Достижение ремиссии или МАЗ.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Ремиссия определяется как отсутствие любых клинических симптомов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ПсА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артрита,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энтезита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спондилита, дактилита, внесуставных проявлений и лабораторных признаков воспаления. Ремиссия соответствует DAPSA ≤4.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МАЗ считается наличие любых 5 из 7 нижеследующих критериев: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ЧБС (из 68) ≤1; 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ЧПС (из 66) ≤1; 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PASI ≤1 балла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BSA≤3%;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ОБП ≤15 мм;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ОЗП ≤20 мм;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HAQ ≤0,5;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воспаленных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энтезисов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≤1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727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6AB4C96-B080-47F8-8F7C-0AD61A07F8AA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48616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7007-50AB-487D-A2E6-1A8145AE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9678"/>
            <a:ext cx="10515600" cy="531359"/>
          </a:xfrm>
        </p:spPr>
        <p:txBody>
          <a:bodyPr>
            <a:normAutofit/>
          </a:bodyPr>
          <a:lstStyle/>
          <a:p>
            <a:pPr algn="ctr"/>
            <a:r>
              <a:rPr lang="ru-RU" sz="2400" b="1" u="none" strike="noStrike" baseline="0" dirty="0">
                <a:solidFill>
                  <a:srgbClr val="231F20"/>
                </a:solidFill>
                <a:latin typeface="NewtonC-Italic"/>
              </a:rPr>
              <a:t>Критерии оценки активности псориаза, </a:t>
            </a:r>
            <a:r>
              <a:rPr lang="ru-RU" sz="2400" b="1" u="none" strike="noStrike" baseline="0" dirty="0" err="1">
                <a:solidFill>
                  <a:srgbClr val="231F20"/>
                </a:solidFill>
                <a:latin typeface="NewtonC-Italic"/>
              </a:rPr>
              <a:t>ПсА</a:t>
            </a:r>
            <a:endParaRPr lang="ru-RU" sz="24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EF4A762-F447-4432-B8F0-442F88EE9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81911"/>
              </p:ext>
            </p:extLst>
          </p:nvPr>
        </p:nvGraphicFramePr>
        <p:xfrm>
          <a:off x="1266825" y="1108406"/>
          <a:ext cx="31115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500">
                  <a:extLst>
                    <a:ext uri="{9D8B030D-6E8A-4147-A177-3AD203B41FA5}">
                      <a16:colId xmlns:a16="http://schemas.microsoft.com/office/drawing/2014/main" val="41842319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Псориаз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387891"/>
                  </a:ext>
                </a:extLst>
              </a:tr>
              <a:tr h="374953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PASI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BSA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DLQI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NAPSI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35130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5610F42-9FE4-470F-AC76-AEE3F2993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47051"/>
              </p:ext>
            </p:extLst>
          </p:nvPr>
        </p:nvGraphicFramePr>
        <p:xfrm>
          <a:off x="6336846" y="1108406"/>
          <a:ext cx="4951186" cy="2660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1186">
                  <a:extLst>
                    <a:ext uri="{9D8B030D-6E8A-4147-A177-3AD203B41FA5}">
                      <a16:colId xmlns:a16="http://schemas.microsoft.com/office/drawing/2014/main" val="1133983831"/>
                    </a:ext>
                  </a:extLst>
                </a:gridCol>
              </a:tblGrid>
              <a:tr h="3749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ПсА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227705"/>
                  </a:ext>
                </a:extLst>
              </a:tr>
              <a:tr h="930125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DAS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DAS28-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СОЭ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DAS28-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СРБ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DAPSA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BASDAI</a:t>
                      </a:r>
                    </a:p>
                    <a:p>
                      <a:pPr algn="l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Модифицированный индекс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</a:t>
                      </a:r>
                    </a:p>
                    <a:p>
                      <a:pPr algn="l"/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Число дактилитов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HAQ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1146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84DF076-4D51-4549-A660-7677E7E5C11F}"/>
              </a:ext>
            </a:extLst>
          </p:cNvPr>
          <p:cNvSpPr txBox="1"/>
          <p:nvPr/>
        </p:nvSpPr>
        <p:spPr>
          <a:xfrm>
            <a:off x="0" y="6120511"/>
            <a:ext cx="118422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000" b="1" i="0" u="none" strike="noStrike" baseline="0" dirty="0">
                <a:solidFill>
                  <a:srgbClr val="231F20"/>
                </a:solidFill>
                <a:latin typeface="NewtonC-Bold"/>
              </a:rPr>
              <a:t>Примечание. 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Эксперты отнесли индекс DAPSA к наиболее выполнимым в клинической практике. NAPSI (</a:t>
            </a:r>
            <a:r>
              <a:rPr lang="ru-RU" sz="1000" b="1" i="0" u="none" strike="noStrike" baseline="0" dirty="0" err="1">
                <a:solidFill>
                  <a:srgbClr val="231F20"/>
                </a:solidFill>
                <a:latin typeface="NewtonC-Bold"/>
              </a:rPr>
              <a:t>Na</a:t>
            </a:r>
            <a:r>
              <a:rPr lang="ru-RU" sz="1000" b="0" i="0" u="none" strike="noStrike" baseline="0" dirty="0" err="1">
                <a:solidFill>
                  <a:srgbClr val="231F20"/>
                </a:solidFill>
                <a:latin typeface="NewtonC"/>
              </a:rPr>
              <a:t>il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 </a:t>
            </a:r>
            <a:r>
              <a:rPr lang="ru-RU" sz="1000" b="1" i="0" u="none" strike="noStrike" baseline="0" dirty="0" err="1">
                <a:solidFill>
                  <a:srgbClr val="231F20"/>
                </a:solidFill>
                <a:latin typeface="NewtonC-Bold"/>
              </a:rPr>
              <a:t>P</a:t>
            </a:r>
            <a:r>
              <a:rPr lang="ru-RU" sz="1000" b="0" i="0" u="none" strike="noStrike" baseline="0" dirty="0" err="1">
                <a:solidFill>
                  <a:srgbClr val="231F20"/>
                </a:solidFill>
                <a:latin typeface="NewtonC"/>
              </a:rPr>
              <a:t>soriasis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 </a:t>
            </a:r>
            <a:r>
              <a:rPr lang="ru-RU" sz="1000" b="1" i="0" u="none" strike="noStrike" baseline="0" dirty="0" err="1">
                <a:solidFill>
                  <a:srgbClr val="231F20"/>
                </a:solidFill>
                <a:latin typeface="NewtonC-Bold"/>
              </a:rPr>
              <a:t>S</a:t>
            </a:r>
            <a:r>
              <a:rPr lang="ru-RU" sz="1000" b="0" i="0" u="none" strike="noStrike" baseline="0" dirty="0" err="1">
                <a:solidFill>
                  <a:srgbClr val="231F20"/>
                </a:solidFill>
                <a:latin typeface="NewtonC"/>
              </a:rPr>
              <a:t>everity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 </a:t>
            </a:r>
            <a:r>
              <a:rPr lang="ru-RU" sz="1000" b="1" i="0" u="none" strike="noStrike" baseline="0" dirty="0" err="1">
                <a:solidFill>
                  <a:srgbClr val="231F20"/>
                </a:solidFill>
                <a:latin typeface="NewtonC-Bold"/>
              </a:rPr>
              <a:t>I</a:t>
            </a:r>
            <a:r>
              <a:rPr lang="ru-RU" sz="1000" b="0" i="0" u="none" strike="noStrike" baseline="0" dirty="0" err="1">
                <a:solidFill>
                  <a:srgbClr val="231F20"/>
                </a:solidFill>
                <a:latin typeface="NewtonC"/>
              </a:rPr>
              <a:t>ndex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) – индекс для оценки состояния ногтевых пластин; 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DAS (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D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isease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A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ctivity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S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core) – 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индекс активности болезни; 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BASDAI (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B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ath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A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nkylosing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S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pondylitis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D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isease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A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ctivity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I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ndex) – 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индекс активности анкилозирующего спондилита; 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LEI (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L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eeds </a:t>
            </a:r>
            <a:r>
              <a:rPr lang="en-US" sz="1000" b="1" i="0" u="none" strike="noStrike" baseline="0" dirty="0" err="1">
                <a:solidFill>
                  <a:srgbClr val="231F20"/>
                </a:solidFill>
                <a:latin typeface="NewtonC-Bold"/>
              </a:rPr>
              <a:t>E</a:t>
            </a:r>
            <a:r>
              <a:rPr lang="en-US" sz="1000" b="0" i="0" u="none" strike="noStrike" baseline="0" dirty="0" err="1">
                <a:solidFill>
                  <a:srgbClr val="231F20"/>
                </a:solidFill>
                <a:latin typeface="NewtonC"/>
              </a:rPr>
              <a:t>nthestis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 </a:t>
            </a:r>
            <a:r>
              <a:rPr lang="en-US" sz="1000" b="1" i="0" u="none" strike="noStrike" baseline="0" dirty="0">
                <a:solidFill>
                  <a:srgbClr val="231F20"/>
                </a:solidFill>
                <a:latin typeface="NewtonC-Bold"/>
              </a:rPr>
              <a:t>I</a:t>
            </a:r>
            <a:r>
              <a:rPr lang="en-US" sz="1000" b="0" i="0" u="none" strike="noStrike" baseline="0" dirty="0">
                <a:solidFill>
                  <a:srgbClr val="231F20"/>
                </a:solidFill>
                <a:latin typeface="NewtonC"/>
              </a:rPr>
              <a:t>ndex) – </a:t>
            </a:r>
            <a:r>
              <a:rPr lang="ru-RU" sz="1000" b="0" i="0" u="none" strike="noStrike" baseline="0" dirty="0" err="1">
                <a:solidFill>
                  <a:srgbClr val="231F20"/>
                </a:solidFill>
                <a:latin typeface="NewtonC"/>
              </a:rPr>
              <a:t>энтезиальный</a:t>
            </a:r>
            <a:r>
              <a:rPr lang="ru-RU" sz="1000" b="0" i="0" u="none" strike="noStrike" baseline="0" dirty="0">
                <a:solidFill>
                  <a:srgbClr val="231F20"/>
                </a:solidFill>
                <a:latin typeface="NewtonC"/>
              </a:rPr>
              <a:t> индекс;</a:t>
            </a:r>
            <a:endParaRPr lang="ru-RU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2A67EC-2E4A-42DE-BDC1-000E1F4A4815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42301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133F0-20F0-442E-851B-18C7E337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614" y="66675"/>
            <a:ext cx="10515600" cy="278661"/>
          </a:xfrm>
        </p:spPr>
        <p:txBody>
          <a:bodyPr>
            <a:noAutofit/>
          </a:bodyPr>
          <a:lstStyle/>
          <a:p>
            <a:pPr algn="ctr"/>
            <a:r>
              <a:rPr lang="ru-RU" sz="2000" b="1" u="none" strike="noStrike" baseline="0" dirty="0">
                <a:solidFill>
                  <a:srgbClr val="231F20"/>
                </a:solidFill>
                <a:latin typeface="NewtonC-Italic"/>
              </a:rPr>
              <a:t>Показания к назначению ГИБП</a:t>
            </a:r>
            <a:endParaRPr lang="ru-RU" sz="2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BA9202-945D-4619-8E04-26E44BA7E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005757"/>
              </p:ext>
            </p:extLst>
          </p:nvPr>
        </p:nvGraphicFramePr>
        <p:xfrm>
          <a:off x="57150" y="459468"/>
          <a:ext cx="12030075" cy="553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705">
                  <a:extLst>
                    <a:ext uri="{9D8B030D-6E8A-4147-A177-3AD203B41FA5}">
                      <a16:colId xmlns:a16="http://schemas.microsoft.com/office/drawing/2014/main" val="86999857"/>
                    </a:ext>
                  </a:extLst>
                </a:gridCol>
                <a:gridCol w="6605370">
                  <a:extLst>
                    <a:ext uri="{9D8B030D-6E8A-4147-A177-3AD203B41FA5}">
                      <a16:colId xmlns:a16="http://schemas.microsoft.com/office/drawing/2014/main" val="1437265032"/>
                    </a:ext>
                  </a:extLst>
                </a:gridCol>
              </a:tblGrid>
              <a:tr h="379443">
                <a:tc>
                  <a:txBody>
                    <a:bodyPr/>
                    <a:lstStyle/>
                    <a:p>
                      <a:r>
                        <a:rPr lang="ru-RU" sz="1400" dirty="0"/>
                        <a:t>Псориаз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Псориатический артрит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12118"/>
                  </a:ext>
                </a:extLst>
              </a:tr>
              <a:tr h="1403421">
                <a:tc>
                  <a:txBody>
                    <a:bodyPr/>
                    <a:lstStyle/>
                    <a:p>
                      <a:r>
                        <a:rPr lang="ru-RU" sz="1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и тяжелая степень тяжести псориаза (BSA &gt;10 или PASI &gt;10 и DLQI &gt;10)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отсутствии клинического эффекта системных БПВП и методов фототерапии (ЦС,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ацитретин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МТ и ПУВА-терапия) в адекватной терапевтической дозе в течение ≥3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либо при непереносимости или наличии противопоказаний к их применению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Умеренная или высокая активность </a:t>
                      </a:r>
                      <a:r>
                        <a:rPr lang="ru-RU" sz="1400" b="1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ПсА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сохраняющаяся на фоне терапии МТ либо другими БПВП и/или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тсБПВП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адекватной терапевтической дозе на протяжении ≥3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или непереносимость этих препаратов, а также наличие эрозий суставов, значительных нарушений функциональных индексов качества жизни (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HAQ)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672431"/>
                  </a:ext>
                </a:extLst>
              </a:tr>
              <a:tr h="777093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Проблемная локализация резистентных к терапии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псориатических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высыпаний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(на открытых участках кожи, в области гениталий, ладоней и подошв, волосистой части головы)</a:t>
                      </a:r>
                      <a:endParaRPr lang="ru-RU" sz="1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Активный спондилит (BASDAI &gt;4) и/или наличие функциональных нарушений при отсутствии эффекта двух НПВП в адекватных дозах в течение 4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600482"/>
                  </a:ext>
                </a:extLst>
              </a:tr>
              <a:tr h="530181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Сопутствующий активный прогрессирующий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множественных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энтезопатий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энтезитов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пяточных областей с ограничением функции и отсутствием эффекта НПВП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ГК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566278"/>
                  </a:ext>
                </a:extLst>
              </a:tr>
              <a:tr h="530181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Тяжелая степень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псориатической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ониходистрофии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Упорные множественные дактилиты с функциональными нарушениями и недостаточным ответом на лечение НПВП,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всГК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БПВП,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тсБПВП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253287"/>
                  </a:ext>
                </a:extLst>
              </a:tr>
              <a:tr h="1169280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рецидива псориаза в течение 3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после отмены БПВП или ПУВА-терапии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Больным без предшествующего опыта применения БПВП при наличии </a:t>
                      </a:r>
                      <a:r>
                        <a:rPr lang="ru-RU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ПсА</a:t>
                      </a:r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высокой степени активности, факторов неблагоприятного прогноза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(полиартрит, суставные эрозии, повышение СОЭ/уровня СРБ, предшествующий прием ГК), клинически значимого псориаза, по оценке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дерматовенеролога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ГИБП назначают одновременно с БПВП (в первую очередь с МТ)*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287014"/>
                  </a:ext>
                </a:extLst>
              </a:tr>
              <a:tr h="748491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Факторы неблагоприятного прогноза: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выраженная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псориатическая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ониходистрофия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проблемная локализация высыпаний на коже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Факторы неблагоприятного прогноза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полиартрит (≥5 ЧБС/ЧПС), наличие эрозий на рентгенограмме, повышение СОЭ/уровня СРБ, дактилит, функциональные нарушения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1590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D8AF2A-A1D8-422D-B77B-BEC88D9FC90B}"/>
              </a:ext>
            </a:extLst>
          </p:cNvPr>
          <p:cNvSpPr txBox="1"/>
          <p:nvPr/>
        </p:nvSpPr>
        <p:spPr>
          <a:xfrm>
            <a:off x="161925" y="6025341"/>
            <a:ext cx="118681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/>
              <a:t>Примечание. БПВП – базисные противовоспалительные препараты; </a:t>
            </a:r>
            <a:r>
              <a:rPr lang="ru-RU" sz="1000" dirty="0" err="1"/>
              <a:t>тсБПВП</a:t>
            </a:r>
            <a:r>
              <a:rPr lang="ru-RU" sz="1000" dirty="0"/>
              <a:t> – </a:t>
            </a:r>
            <a:r>
              <a:rPr lang="ru-RU" sz="1000" dirty="0" err="1"/>
              <a:t>таргетные</a:t>
            </a:r>
            <a:r>
              <a:rPr lang="ru-RU" sz="1000" dirty="0"/>
              <a:t> синтетические базисные </a:t>
            </a:r>
            <a:r>
              <a:rPr lang="ru-RU" sz="1000" dirty="0" err="1"/>
              <a:t>противовоспалитель-ные</a:t>
            </a:r>
            <a:r>
              <a:rPr lang="ru-RU" sz="1000" dirty="0"/>
              <a:t> препараты; ЦС – </a:t>
            </a:r>
            <a:r>
              <a:rPr lang="ru-RU" sz="1000" dirty="0" err="1"/>
              <a:t>циклоспорин</a:t>
            </a:r>
            <a:r>
              <a:rPr lang="ru-RU" sz="1000" dirty="0"/>
              <a:t>; МТ – </a:t>
            </a:r>
            <a:r>
              <a:rPr lang="ru-RU" sz="1000" dirty="0" err="1"/>
              <a:t>метотрексат</a:t>
            </a:r>
            <a:r>
              <a:rPr lang="ru-RU" sz="1000" dirty="0"/>
              <a:t>; ГК – </a:t>
            </a:r>
            <a:r>
              <a:rPr lang="ru-RU" sz="1000" dirty="0" err="1"/>
              <a:t>глюкокортикоиды</a:t>
            </a:r>
            <a:r>
              <a:rPr lang="ru-RU" sz="1000" dirty="0"/>
              <a:t>; </a:t>
            </a:r>
            <a:r>
              <a:rPr lang="ru-RU" sz="1000" dirty="0" err="1"/>
              <a:t>всГК</a:t>
            </a:r>
            <a:r>
              <a:rPr lang="ru-RU" sz="1000" dirty="0"/>
              <a:t> – </a:t>
            </a:r>
            <a:r>
              <a:rPr lang="ru-RU" sz="1000" dirty="0" err="1"/>
              <a:t>глюкокортикоиды</a:t>
            </a:r>
            <a:r>
              <a:rPr lang="ru-RU" sz="1000" dirty="0"/>
              <a:t>, вводимые </a:t>
            </a:r>
            <a:r>
              <a:rPr lang="ru-RU" sz="1000" dirty="0" err="1"/>
              <a:t>внутрисуставно</a:t>
            </a:r>
            <a:r>
              <a:rPr lang="ru-RU" sz="1000" dirty="0"/>
              <a:t>; АЗА/6-МП – </a:t>
            </a:r>
            <a:r>
              <a:rPr lang="ru-RU" sz="1000" dirty="0" err="1"/>
              <a:t>азатиоприн</a:t>
            </a:r>
            <a:r>
              <a:rPr lang="ru-RU" sz="1000" dirty="0"/>
              <a:t>/6-меркаптопурин; НПВП – нестероидные противовоспалительные препараты. * – градации клинической </a:t>
            </a:r>
            <a:r>
              <a:rPr lang="ru-RU" sz="1000" dirty="0" err="1"/>
              <a:t>ак-тивности</a:t>
            </a:r>
            <a:r>
              <a:rPr lang="ru-RU" sz="1000" dirty="0"/>
              <a:t> псориаза, </a:t>
            </a:r>
            <a:r>
              <a:rPr lang="ru-RU" sz="1000" dirty="0" err="1"/>
              <a:t>ПсА</a:t>
            </a:r>
            <a:r>
              <a:rPr lang="ru-RU" sz="1000" dirty="0"/>
              <a:t> и БК представлены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5024C0-BC70-41A7-9E27-DDD802E21B60}"/>
              </a:ext>
            </a:extLst>
          </p:cNvPr>
          <p:cNvSpPr txBox="1"/>
          <p:nvPr/>
        </p:nvSpPr>
        <p:spPr>
          <a:xfrm>
            <a:off x="11735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73670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C60883-3038-46F8-9BE8-6678EDA9F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15153"/>
              </p:ext>
            </p:extLst>
          </p:nvPr>
        </p:nvGraphicFramePr>
        <p:xfrm>
          <a:off x="171449" y="111125"/>
          <a:ext cx="11820525" cy="629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0525">
                  <a:extLst>
                    <a:ext uri="{9D8B030D-6E8A-4147-A177-3AD203B41FA5}">
                      <a16:colId xmlns:a16="http://schemas.microsoft.com/office/drawing/2014/main" val="1065131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baseline="0" dirty="0">
                          <a:solidFill>
                            <a:schemeClr val="bg1"/>
                          </a:solidFill>
                          <a:latin typeface="NewtonC-Bold"/>
                        </a:rPr>
                        <a:t>Факторы, влияющие на выбор ГИБП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7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Клиническая форма заболевания.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085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2. Наличие перекрестной </a:t>
                      </a:r>
                      <a:r>
                        <a:rPr lang="ru-RU" sz="14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иммуновоспалительной</a:t>
                      </a: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 патологии (например, ВЗК, </a:t>
                      </a:r>
                      <a:r>
                        <a:rPr lang="ru-RU" sz="14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увеит</a:t>
                      </a: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).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1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3. Наличие сопутствующих заболеваний, течение которых может ухудшиться на фоне применения стандартной терапии (например, сахарный диабет, кардиоваскулярные заболевания, патология верхних отделов ЖКТ, патология почек, печени в сочетании со значимым нарушением функции, метаболические нарушения, онкологические заболевания, депрессия и др.).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14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4. Наличие сопутствующих вирусных и инфекционных заболеваний (например, герпетическая, </a:t>
                      </a:r>
                      <a:r>
                        <a:rPr lang="ru-RU" sz="14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цитомегаловирусная</a:t>
                      </a: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 инфекция, вирусные гепатиты, латентный туберкулез и др.).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20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5. Режим дозирования, способ введения препарата.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810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6. Иммуногенность.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12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7. Возможность применения комбинированной или монотерапии ГИБП.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751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8. Возможность длительного применения препарата (потенциальная ≪выживаемость≫ или ожидаемая устойчивость эффекта терапии).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3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9. Скорость наступления терапевтического эффекта.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80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10. Планирование беременности.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7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11. Стоимость.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0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12. Доступность.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933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13. Предпочтения пациента.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706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 Соотношение риск/польза, связанное с применением того или иного ГИБП, определяет лечащий врач исходя из клинической ситуации. По мнению экспертов, также необходимо учитывать следующие факторы: потенциальный риск развития побочных эффектов на фоне использования БПВП, инфекционные осложнения, туберкулез, вирусные гепатиты В и С в активной стадии, комбинированная или </a:t>
                      </a:r>
                      <a:r>
                        <a:rPr lang="ru-RU" sz="1400" b="0" i="0" u="none" strike="noStrike" baseline="0" dirty="0" err="1">
                          <a:solidFill>
                            <a:srgbClr val="231F20"/>
                          </a:solidFill>
                          <a:latin typeface="NewtonC"/>
                        </a:rPr>
                        <a:t>монотерапия</a:t>
                      </a:r>
                      <a:r>
                        <a:rPr lang="ru-RU" sz="1400" b="0" i="0" u="none" strike="noStrike" baseline="0" dirty="0">
                          <a:solidFill>
                            <a:srgbClr val="231F20"/>
                          </a:solidFill>
                          <a:latin typeface="NewtonC"/>
                        </a:rPr>
                        <a:t> ГИБП.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2224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78D660-5E7A-4E53-917F-2AE87DC2AD34}"/>
              </a:ext>
            </a:extLst>
          </p:cNvPr>
          <p:cNvSpPr txBox="1"/>
          <p:nvPr/>
        </p:nvSpPr>
        <p:spPr>
          <a:xfrm>
            <a:off x="-1712" y="6519446"/>
            <a:ext cx="12074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Абдулганиева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ДИ, Бакулев АЛ, Белоусова ЕА и др. Проект междисциплинарных рекомендаций по диагностике, методам оценки степени активности, терапевтической эффективности и применению генно-инженерных биологических препаратов у пациентов с сочетанными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иммуновоспалительными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заболеваниями (псориаз, </a:t>
            </a:r>
            <a:r>
              <a:rPr lang="ru-RU" sz="800" b="0" i="1" u="none" strike="noStrike" baseline="0" dirty="0" err="1">
                <a:solidFill>
                  <a:srgbClr val="231F20"/>
                </a:solidFill>
                <a:latin typeface="NewtonC-Italic"/>
              </a:rPr>
              <a:t>псориатический</a:t>
            </a:r>
            <a:r>
              <a:rPr lang="ru-RU" sz="800" b="0" i="1" u="none" strike="noStrike" baseline="0" dirty="0">
                <a:solidFill>
                  <a:srgbClr val="231F20"/>
                </a:solidFill>
                <a:latin typeface="NewtonC-Italic"/>
              </a:rPr>
              <a:t> артрит, болезнь Крона). Современная ревматология. 2018;12(3):4–18.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45110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2947</Words>
  <Application>Microsoft Office PowerPoint</Application>
  <PresentationFormat>Widescreen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NewtonC</vt:lpstr>
      <vt:lpstr>NewtonC-Bold</vt:lpstr>
      <vt:lpstr>NewtonC-BoldItalic</vt:lpstr>
      <vt:lpstr>NewtonC-Italic</vt:lpstr>
      <vt:lpstr>Wingdings</vt:lpstr>
      <vt:lpstr>Office Theme</vt:lpstr>
      <vt:lpstr>Практические вопросы применения ГИБП у пациентов с псориазом и псориатическим артритом</vt:lpstr>
      <vt:lpstr>PowerPoint Presentation</vt:lpstr>
      <vt:lpstr>PowerPoint Presentation</vt:lpstr>
      <vt:lpstr>Универсальный опросник для выявления признаков иммуновоспалительных заболеваний – псориаз, ПсА</vt:lpstr>
      <vt:lpstr>Цели терапии иммуновоспалительных заболеваний</vt:lpstr>
      <vt:lpstr>Цели терапии в соответствии с концепцией ≪Лечение до достижения цели – Т2Т≫</vt:lpstr>
      <vt:lpstr>Критерии оценки активности псориаза, ПсА</vt:lpstr>
      <vt:lpstr>Показания к назначению ГИБП</vt:lpstr>
      <vt:lpstr>PowerPoint Presentation</vt:lpstr>
      <vt:lpstr>Критерии оценки эффективности ГИБТ при псориазе, ПсА</vt:lpstr>
      <vt:lpstr>PowerPoint Presentation</vt:lpstr>
      <vt:lpstr>Условия перехода с системной терапии/БПВП на ГИБТ </vt:lpstr>
      <vt:lpstr>Рекомендации по переводу пациента c системной терапии на ГИБТ</vt:lpstr>
      <vt:lpstr>Условия перехода с одного ГИБП на другой</vt:lpstr>
      <vt:lpstr>Профиль пациента, которому ингибитор ИЛ12/23 (УСТ) может назначаться в качестве первой линии биологической терапии при неэффективности/непереносимости первого системного БПВП при псориазе, ПсА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междисциплинарных рекомендаций по диагностике, методам оценки степени активности, терапевтической эффективности и применению генно- инженерных биологических препаратов у пациентов с сочетанными иммуновоспали- тельными заболеваниями (псориаз, псориатический артрит, болезнь Крона)</dc:title>
  <dc:creator>Ismailkhojiyeva, Gulzhakhram [JNJKZ]</dc:creator>
  <cp:lastModifiedBy>Ismailkhojiyeva, Gulzhakhram [JNJKZ]</cp:lastModifiedBy>
  <cp:revision>19</cp:revision>
  <dcterms:created xsi:type="dcterms:W3CDTF">2021-05-13T10:07:03Z</dcterms:created>
  <dcterms:modified xsi:type="dcterms:W3CDTF">2021-06-22T10:22:56Z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